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836" r:id="rId5"/>
  </p:sldMasterIdLst>
  <p:notesMasterIdLst>
    <p:notesMasterId r:id="rId53"/>
  </p:notesMasterIdLst>
  <p:handoutMasterIdLst>
    <p:handoutMasterId r:id="rId54"/>
  </p:handoutMasterIdLst>
  <p:sldIdLst>
    <p:sldId id="401" r:id="rId6"/>
    <p:sldId id="403" r:id="rId7"/>
    <p:sldId id="402" r:id="rId8"/>
    <p:sldId id="450" r:id="rId9"/>
    <p:sldId id="404" r:id="rId10"/>
    <p:sldId id="396" r:id="rId11"/>
    <p:sldId id="397" r:id="rId12"/>
    <p:sldId id="451" r:id="rId13"/>
    <p:sldId id="414" r:id="rId14"/>
    <p:sldId id="413" r:id="rId15"/>
    <p:sldId id="412" r:id="rId16"/>
    <p:sldId id="417" r:id="rId17"/>
    <p:sldId id="416" r:id="rId18"/>
    <p:sldId id="415" r:id="rId19"/>
    <p:sldId id="418" r:id="rId20"/>
    <p:sldId id="424" r:id="rId21"/>
    <p:sldId id="452" r:id="rId22"/>
    <p:sldId id="423" r:id="rId23"/>
    <p:sldId id="419" r:id="rId24"/>
    <p:sldId id="422" r:id="rId25"/>
    <p:sldId id="421" r:id="rId26"/>
    <p:sldId id="429" r:id="rId27"/>
    <p:sldId id="420" r:id="rId28"/>
    <p:sldId id="428" r:id="rId29"/>
    <p:sldId id="427" r:id="rId30"/>
    <p:sldId id="425" r:id="rId31"/>
    <p:sldId id="430" r:id="rId32"/>
    <p:sldId id="431" r:id="rId33"/>
    <p:sldId id="432" r:id="rId34"/>
    <p:sldId id="433" r:id="rId35"/>
    <p:sldId id="434" r:id="rId36"/>
    <p:sldId id="435" r:id="rId37"/>
    <p:sldId id="426" r:id="rId38"/>
    <p:sldId id="436" r:id="rId39"/>
    <p:sldId id="437" r:id="rId40"/>
    <p:sldId id="438" r:id="rId41"/>
    <p:sldId id="439" r:id="rId42"/>
    <p:sldId id="440" r:id="rId43"/>
    <p:sldId id="441" r:id="rId44"/>
    <p:sldId id="442" r:id="rId45"/>
    <p:sldId id="443" r:id="rId46"/>
    <p:sldId id="444" r:id="rId47"/>
    <p:sldId id="445" r:id="rId48"/>
    <p:sldId id="446" r:id="rId49"/>
    <p:sldId id="447" r:id="rId50"/>
    <p:sldId id="448" r:id="rId51"/>
    <p:sldId id="449" r:id="rId52"/>
  </p:sldIdLst>
  <p:sldSz cx="12192000"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6208" autoAdjust="0"/>
  </p:normalViewPr>
  <p:slideViewPr>
    <p:cSldViewPr snapToGrid="0">
      <p:cViewPr varScale="1">
        <p:scale>
          <a:sx n="102" d="100"/>
          <a:sy n="102" d="100"/>
        </p:scale>
        <p:origin x="240" y="114"/>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81E2188A-CD17-4E3E-AB0E-7A5017BF1B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a:p>
        </p:txBody>
      </p:sp>
      <p:sp>
        <p:nvSpPr>
          <p:cNvPr id="3" name="Pladsholder til dato 2">
            <a:extLst>
              <a:ext uri="{FF2B5EF4-FFF2-40B4-BE49-F238E27FC236}">
                <a16:creationId xmlns:a16="http://schemas.microsoft.com/office/drawing/2014/main" id="{C823D623-433B-4523-9829-805747DBC3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1045FDE-B237-443C-84BE-1008646D6DDA}" type="datetime1">
              <a:rPr lang="da-DK" smtClean="0"/>
              <a:t>10-04-2024</a:t>
            </a:fld>
            <a:endParaRPr lang="da-DK"/>
          </a:p>
        </p:txBody>
      </p:sp>
      <p:sp>
        <p:nvSpPr>
          <p:cNvPr id="4" name="Pladsholder til sidefod 3">
            <a:extLst>
              <a:ext uri="{FF2B5EF4-FFF2-40B4-BE49-F238E27FC236}">
                <a16:creationId xmlns:a16="http://schemas.microsoft.com/office/drawing/2014/main" id="{9F2A1CC4-7C05-4403-B82F-FA1957CD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a:p>
        </p:txBody>
      </p:sp>
      <p:sp>
        <p:nvSpPr>
          <p:cNvPr id="5" name="Pladsholder til slidenummer 4">
            <a:extLst>
              <a:ext uri="{FF2B5EF4-FFF2-40B4-BE49-F238E27FC236}">
                <a16:creationId xmlns:a16="http://schemas.microsoft.com/office/drawing/2014/main" id="{3B9769E3-387F-4E51-9B72-40457A518A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7460E3B-D3A0-4EBC-BAC3-B01E8FF895A8}" type="slidenum">
              <a:rPr lang="da-DK" smtClean="0"/>
              <a:t>‹#›</a:t>
            </a:fld>
            <a:endParaRPr lang="da-DK"/>
          </a:p>
        </p:txBody>
      </p:sp>
    </p:spTree>
    <p:extLst>
      <p:ext uri="{BB962C8B-B14F-4D97-AF65-F5344CB8AC3E}">
        <p14:creationId xmlns:p14="http://schemas.microsoft.com/office/powerpoint/2010/main" val="2050158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noProof="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CDF53-6066-4C17-AB5E-603E07CC89FD}" type="datetime1">
              <a:rPr lang="da-DK" smtClean="0"/>
              <a:pPr/>
              <a:t>10-04-2024</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a-DK" noProof="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noProof="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D0EDF81-139F-488C-872B-4720FBA6BF98}" type="slidenum">
              <a:rPr lang="da-DK" noProof="0" smtClean="0"/>
              <a:t>‹#›</a:t>
            </a:fld>
            <a:endParaRPr lang="da-DK" noProof="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5"/>
          </p:nvPr>
        </p:nvSpPr>
        <p:spPr/>
        <p:txBody>
          <a:bodyPr rtlCol="0"/>
          <a:lstStyle/>
          <a:p>
            <a:pPr rtl="0"/>
            <a:fld id="{0D0EDF81-139F-488C-872B-4720FBA6BF98}" type="slidenum">
              <a:rPr lang="da-DK" smtClean="0"/>
              <a:t>1</a:t>
            </a:fld>
            <a:endParaRPr lang="da-DK"/>
          </a:p>
        </p:txBody>
      </p:sp>
    </p:spTree>
    <p:extLst>
      <p:ext uri="{BB962C8B-B14F-4D97-AF65-F5344CB8AC3E}">
        <p14:creationId xmlns:p14="http://schemas.microsoft.com/office/powerpoint/2010/main" val="81132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5"/>
          </p:nvPr>
        </p:nvSpPr>
        <p:spPr/>
        <p:txBody>
          <a:bodyPr rtlCol="0"/>
          <a:lstStyle/>
          <a:p>
            <a:pPr rtl="0"/>
            <a:fld id="{0D0EDF81-139F-488C-872B-4720FBA6BF98}" type="slidenum">
              <a:rPr lang="da-DK" smtClean="0"/>
              <a:t>12</a:t>
            </a:fld>
            <a:endParaRPr lang="da-DK"/>
          </a:p>
        </p:txBody>
      </p:sp>
    </p:spTree>
    <p:extLst>
      <p:ext uri="{BB962C8B-B14F-4D97-AF65-F5344CB8AC3E}">
        <p14:creationId xmlns:p14="http://schemas.microsoft.com/office/powerpoint/2010/main" val="3478306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5"/>
          </p:nvPr>
        </p:nvSpPr>
        <p:spPr/>
        <p:txBody>
          <a:bodyPr rtlCol="0"/>
          <a:lstStyle/>
          <a:p>
            <a:pPr rtl="0"/>
            <a:fld id="{0D0EDF81-139F-488C-872B-4720FBA6BF98}" type="slidenum">
              <a:rPr lang="da-DK" smtClean="0"/>
              <a:t>13</a:t>
            </a:fld>
            <a:endParaRPr lang="da-DK"/>
          </a:p>
        </p:txBody>
      </p:sp>
    </p:spTree>
    <p:extLst>
      <p:ext uri="{BB962C8B-B14F-4D97-AF65-F5344CB8AC3E}">
        <p14:creationId xmlns:p14="http://schemas.microsoft.com/office/powerpoint/2010/main" val="2001513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5"/>
          </p:nvPr>
        </p:nvSpPr>
        <p:spPr/>
        <p:txBody>
          <a:bodyPr rtlCol="0"/>
          <a:lstStyle/>
          <a:p>
            <a:pPr rtl="0"/>
            <a:fld id="{0D0EDF81-139F-488C-872B-4720FBA6BF98}" type="slidenum">
              <a:rPr lang="da-DK" smtClean="0"/>
              <a:t>14</a:t>
            </a:fld>
            <a:endParaRPr lang="da-DK"/>
          </a:p>
        </p:txBody>
      </p:sp>
    </p:spTree>
    <p:extLst>
      <p:ext uri="{BB962C8B-B14F-4D97-AF65-F5344CB8AC3E}">
        <p14:creationId xmlns:p14="http://schemas.microsoft.com/office/powerpoint/2010/main" val="346967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5"/>
          </p:nvPr>
        </p:nvSpPr>
        <p:spPr/>
        <p:txBody>
          <a:bodyPr rtlCol="0"/>
          <a:lstStyle/>
          <a:p>
            <a:pPr rtl="0"/>
            <a:fld id="{0D0EDF81-139F-488C-872B-4720FBA6BF98}" type="slidenum">
              <a:rPr lang="da-DK" smtClean="0"/>
              <a:t>2</a:t>
            </a:fld>
            <a:endParaRPr lang="da-DK"/>
          </a:p>
        </p:txBody>
      </p:sp>
    </p:spTree>
    <p:extLst>
      <p:ext uri="{BB962C8B-B14F-4D97-AF65-F5344CB8AC3E}">
        <p14:creationId xmlns:p14="http://schemas.microsoft.com/office/powerpoint/2010/main" val="224580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algn="ctr" rtl="0" eaLnBrk="1" fontAlgn="t" latinLnBrk="0" hangingPunct="1">
              <a:spcBef>
                <a:spcPts val="0"/>
              </a:spcBef>
              <a:spcAft>
                <a:spcPts val="0"/>
              </a:spcAft>
            </a:pPr>
            <a:r>
              <a:rPr lang="fo-FO" sz="1200" b="0" i="0" u="none" strike="noStrike" kern="1200" dirty="0">
                <a:solidFill>
                  <a:srgbClr val="000000"/>
                </a:solidFill>
                <a:effectLst/>
                <a:highlight>
                  <a:srgbClr val="FAE9EC"/>
                </a:highlight>
                <a:latin typeface="Comic Sans MS" panose="030F0702030302020204" pitchFamily="66" charset="0"/>
              </a:rPr>
              <a:t>1935</a:t>
            </a:r>
            <a:endParaRPr lang="fo-FO" sz="1200" b="0" i="0" u="none" strike="noStrike" dirty="0">
              <a:effectLst/>
              <a:highlight>
                <a:srgbClr val="FAE9EC"/>
              </a:highlight>
              <a:latin typeface="Arial" panose="020B0604020202020204" pitchFamily="34" charset="0"/>
            </a:endParaRPr>
          </a:p>
          <a:p>
            <a:pPr marL="0" algn="l" rtl="0" eaLnBrk="1" fontAlgn="t" latinLnBrk="0" hangingPunct="1">
              <a:spcBef>
                <a:spcPts val="0"/>
              </a:spcBef>
              <a:spcAft>
                <a:spcPts val="0"/>
              </a:spcAft>
            </a:pPr>
            <a:r>
              <a:rPr lang="fo-FO" sz="1200" b="0" i="0" u="none" strike="noStrike" kern="1200" dirty="0">
                <a:solidFill>
                  <a:srgbClr val="000000"/>
                </a:solidFill>
                <a:effectLst/>
                <a:highlight>
                  <a:srgbClr val="FAE9EC"/>
                </a:highlight>
                <a:latin typeface="Comic Sans MS" panose="030F0702030302020204" pitchFamily="66" charset="0"/>
              </a:rPr>
              <a:t>Hjá Dalabóndanum</a:t>
            </a:r>
            <a:endParaRPr lang="fo-FO" sz="1200" b="0" i="0" u="none" strike="noStrike" dirty="0">
              <a:effectLst/>
              <a:highlight>
                <a:srgbClr val="FAE9EC"/>
              </a:highlight>
              <a:latin typeface="Arial" panose="020B0604020202020204" pitchFamily="34" charset="0"/>
            </a:endParaRPr>
          </a:p>
          <a:p>
            <a:pPr marL="0" algn="l" rtl="0" eaLnBrk="1" fontAlgn="t" latinLnBrk="0" hangingPunct="1">
              <a:spcBef>
                <a:spcPts val="0"/>
              </a:spcBef>
              <a:spcAft>
                <a:spcPts val="0"/>
              </a:spcAft>
            </a:pPr>
            <a:r>
              <a:rPr lang="fo-FO" sz="1200" b="0" i="0" u="none" strike="noStrike" kern="1200" dirty="0">
                <a:solidFill>
                  <a:srgbClr val="000000"/>
                </a:solidFill>
                <a:effectLst/>
                <a:highlight>
                  <a:srgbClr val="FAE9EC"/>
                </a:highlight>
                <a:latin typeface="Comic Sans MS" panose="030F0702030302020204" pitchFamily="66" charset="0"/>
              </a:rPr>
              <a:t>Sjónleikir í Kollafirði</a:t>
            </a:r>
            <a:endParaRPr lang="fo-FO" sz="1200" b="0" i="0" u="none" strike="noStrike" dirty="0">
              <a:effectLst/>
              <a:highlight>
                <a:srgbClr val="FAE9EC"/>
              </a:highlight>
              <a:latin typeface="Arial" panose="020B0604020202020204" pitchFamily="34" charset="0"/>
            </a:endParaRPr>
          </a:p>
          <a:p>
            <a:pPr marL="0" algn="l" rtl="0" eaLnBrk="1" fontAlgn="t" latinLnBrk="0" hangingPunct="1">
              <a:spcBef>
                <a:spcPts val="0"/>
              </a:spcBef>
              <a:spcAft>
                <a:spcPts val="0"/>
              </a:spcAft>
            </a:pPr>
            <a:r>
              <a:rPr lang="fo-FO" sz="1200" b="0" i="0" u="none" strike="noStrike" kern="1200" dirty="0">
                <a:solidFill>
                  <a:srgbClr val="000000"/>
                </a:solidFill>
                <a:effectLst/>
                <a:highlight>
                  <a:srgbClr val="FAE9EC"/>
                </a:highlight>
                <a:latin typeface="Comic Sans MS" panose="030F0702030302020204" pitchFamily="66" charset="0"/>
              </a:rPr>
              <a:t>Einar 4 - 5 framførslur. </a:t>
            </a:r>
            <a:endParaRPr lang="fo-FO" sz="1200" b="0" i="0" u="none" strike="noStrike" dirty="0">
              <a:effectLst/>
              <a:highlight>
                <a:srgbClr val="FAE9EC"/>
              </a:highlight>
              <a:latin typeface="Arial" panose="020B0604020202020204" pitchFamily="34" charset="0"/>
            </a:endParaRPr>
          </a:p>
          <a:p>
            <a:pPr rtl="0"/>
            <a:endParaRPr lang="da-DK" dirty="0"/>
          </a:p>
        </p:txBody>
      </p:sp>
      <p:sp>
        <p:nvSpPr>
          <p:cNvPr id="4" name="Pladsholder til slidenummer 3"/>
          <p:cNvSpPr>
            <a:spLocks noGrp="1"/>
          </p:cNvSpPr>
          <p:nvPr>
            <p:ph type="sldNum" sz="quarter" idx="5"/>
          </p:nvPr>
        </p:nvSpPr>
        <p:spPr/>
        <p:txBody>
          <a:bodyPr rtlCol="0"/>
          <a:lstStyle/>
          <a:p>
            <a:pPr rtl="0"/>
            <a:fld id="{0D0EDF81-139F-488C-872B-4720FBA6BF98}" type="slidenum">
              <a:rPr lang="da-DK" smtClean="0"/>
              <a:t>3</a:t>
            </a:fld>
            <a:endParaRPr lang="da-DK"/>
          </a:p>
        </p:txBody>
      </p:sp>
    </p:spTree>
    <p:extLst>
      <p:ext uri="{BB962C8B-B14F-4D97-AF65-F5344CB8AC3E}">
        <p14:creationId xmlns:p14="http://schemas.microsoft.com/office/powerpoint/2010/main" val="274583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5"/>
          </p:nvPr>
        </p:nvSpPr>
        <p:spPr/>
        <p:txBody>
          <a:bodyPr rtlCol="0"/>
          <a:lstStyle/>
          <a:p>
            <a:pPr rtl="0"/>
            <a:fld id="{0D0EDF81-139F-488C-872B-4720FBA6BF98}" type="slidenum">
              <a:rPr lang="da-DK" smtClean="0"/>
              <a:t>5</a:t>
            </a:fld>
            <a:endParaRPr lang="da-DK"/>
          </a:p>
        </p:txBody>
      </p:sp>
    </p:spTree>
    <p:extLst>
      <p:ext uri="{BB962C8B-B14F-4D97-AF65-F5344CB8AC3E}">
        <p14:creationId xmlns:p14="http://schemas.microsoft.com/office/powerpoint/2010/main" val="159852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5"/>
          </p:nvPr>
        </p:nvSpPr>
        <p:spPr/>
        <p:txBody>
          <a:bodyPr rtlCol="0"/>
          <a:lstStyle/>
          <a:p>
            <a:pPr rtl="0"/>
            <a:fld id="{0D0EDF81-139F-488C-872B-4720FBA6BF98}" type="slidenum">
              <a:rPr lang="da-DK" smtClean="0"/>
              <a:t>6</a:t>
            </a:fld>
            <a:endParaRPr lang="da-DK"/>
          </a:p>
        </p:txBody>
      </p:sp>
    </p:spTree>
    <p:extLst>
      <p:ext uri="{BB962C8B-B14F-4D97-AF65-F5344CB8AC3E}">
        <p14:creationId xmlns:p14="http://schemas.microsoft.com/office/powerpoint/2010/main" val="140963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5"/>
          </p:nvPr>
        </p:nvSpPr>
        <p:spPr/>
        <p:txBody>
          <a:bodyPr rtlCol="0"/>
          <a:lstStyle/>
          <a:p>
            <a:pPr rtl="0"/>
            <a:fld id="{0D0EDF81-139F-488C-872B-4720FBA6BF98}" type="slidenum">
              <a:rPr lang="da-DK" smtClean="0"/>
              <a:t>7</a:t>
            </a:fld>
            <a:endParaRPr lang="da-DK"/>
          </a:p>
        </p:txBody>
      </p:sp>
    </p:spTree>
    <p:extLst>
      <p:ext uri="{BB962C8B-B14F-4D97-AF65-F5344CB8AC3E}">
        <p14:creationId xmlns:p14="http://schemas.microsoft.com/office/powerpoint/2010/main" val="268710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5"/>
          </p:nvPr>
        </p:nvSpPr>
        <p:spPr/>
        <p:txBody>
          <a:bodyPr rtlCol="0"/>
          <a:lstStyle/>
          <a:p>
            <a:pPr rtl="0"/>
            <a:fld id="{0D0EDF81-139F-488C-872B-4720FBA6BF98}" type="slidenum">
              <a:rPr lang="da-DK" smtClean="0"/>
              <a:t>9</a:t>
            </a:fld>
            <a:endParaRPr lang="da-DK"/>
          </a:p>
        </p:txBody>
      </p:sp>
    </p:spTree>
    <p:extLst>
      <p:ext uri="{BB962C8B-B14F-4D97-AF65-F5344CB8AC3E}">
        <p14:creationId xmlns:p14="http://schemas.microsoft.com/office/powerpoint/2010/main" val="138920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5"/>
          </p:nvPr>
        </p:nvSpPr>
        <p:spPr/>
        <p:txBody>
          <a:bodyPr rtlCol="0"/>
          <a:lstStyle/>
          <a:p>
            <a:pPr rtl="0"/>
            <a:fld id="{0D0EDF81-139F-488C-872B-4720FBA6BF98}" type="slidenum">
              <a:rPr lang="da-DK" smtClean="0"/>
              <a:t>10</a:t>
            </a:fld>
            <a:endParaRPr lang="da-DK"/>
          </a:p>
        </p:txBody>
      </p:sp>
    </p:spTree>
    <p:extLst>
      <p:ext uri="{BB962C8B-B14F-4D97-AF65-F5344CB8AC3E}">
        <p14:creationId xmlns:p14="http://schemas.microsoft.com/office/powerpoint/2010/main" val="211358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5"/>
          </p:nvPr>
        </p:nvSpPr>
        <p:spPr/>
        <p:txBody>
          <a:bodyPr rtlCol="0"/>
          <a:lstStyle/>
          <a:p>
            <a:pPr rtl="0"/>
            <a:fld id="{0D0EDF81-139F-488C-872B-4720FBA6BF98}" type="slidenum">
              <a:rPr lang="da-DK" smtClean="0"/>
              <a:t>11</a:t>
            </a:fld>
            <a:endParaRPr lang="da-DK"/>
          </a:p>
        </p:txBody>
      </p:sp>
    </p:spTree>
    <p:extLst>
      <p:ext uri="{BB962C8B-B14F-4D97-AF65-F5344CB8AC3E}">
        <p14:creationId xmlns:p14="http://schemas.microsoft.com/office/powerpoint/2010/main" val="168769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9" name="Kombinationstegning: Figur 8" descr="Mærke=AccentColor&#10;Smag=Light&#10;Mål=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da-DK" noProof="0"/>
              <a:t>Klik for at redigere titeltypografier i master</a:t>
            </a:r>
          </a:p>
        </p:txBody>
      </p:sp>
      <p:sp>
        <p:nvSpPr>
          <p:cNvPr id="3" name="Undertitel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da-DK" noProof="0"/>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ammenlign 3, kolonne">
    <p:spTree>
      <p:nvGrpSpPr>
        <p:cNvPr id="1" name=""/>
        <p:cNvGrpSpPr/>
        <p:nvPr/>
      </p:nvGrpSpPr>
      <p:grpSpPr>
        <a:xfrm>
          <a:off x="0" y="0"/>
          <a:ext cx="0" cy="0"/>
          <a:chOff x="0" y="0"/>
          <a:chExt cx="0" cy="0"/>
        </a:xfrm>
      </p:grpSpPr>
      <p:sp>
        <p:nvSpPr>
          <p:cNvPr id="10" name="Kombinationstegning: Figur 9" descr="Mærke=AccentColor&#10;Smag=Light&#10;Mål=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da-DK"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da-DK" noProof="0"/>
              <a:t>Klik for at redigere titeltypografier i master</a:t>
            </a:r>
          </a:p>
        </p:txBody>
      </p:sp>
      <p:sp>
        <p:nvSpPr>
          <p:cNvPr id="3" name="Pladsholder til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4" name="Pladsholder til indhol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6" name="Pladsholder til indhol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7" name="Pladsholder til dato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pPr rtl="0"/>
            <a:r>
              <a:rPr lang="da-DK" noProof="0"/>
              <a:t>3/9/20XX</a:t>
            </a:r>
          </a:p>
        </p:txBody>
      </p:sp>
      <p:sp>
        <p:nvSpPr>
          <p:cNvPr id="8" name="Pladsholder til sidefod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pPr rtl="0"/>
            <a:r>
              <a:rPr lang="da-DK" noProof="0"/>
              <a:t>Præsentationstitel</a:t>
            </a:r>
          </a:p>
        </p:txBody>
      </p:sp>
      <p:sp>
        <p:nvSpPr>
          <p:cNvPr id="9" name="Pladsholder til slide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pPr rtl="0"/>
            <a:fld id="{B9713C8C-8E70-45D5-AE59-23E60168254E}" type="slidenum">
              <a:rPr lang="da-DK" noProof="0" smtClean="0"/>
              <a:t>‹#›</a:t>
            </a:fld>
            <a:endParaRPr lang="da-DK" noProof="0"/>
          </a:p>
        </p:txBody>
      </p:sp>
      <p:sp>
        <p:nvSpPr>
          <p:cNvPr id="11" name="Pladsholder til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12" name="Pladsholder til indhol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g indhold med 2 billeder">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16" name="Pladsholder til billede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da-DK" noProof="0"/>
              <a:t>Klik for at redigere titeltypografier i master</a:t>
            </a:r>
          </a:p>
        </p:txBody>
      </p:sp>
      <p:sp>
        <p:nvSpPr>
          <p:cNvPr id="3" name="Pladsholder til indhol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p:txBody>
      </p:sp>
      <p:sp>
        <p:nvSpPr>
          <p:cNvPr id="5" name="Pladsholder til sidefod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pPr algn="l" rtl="0"/>
            <a:r>
              <a:rPr lang="da-DK" noProof="0"/>
              <a:t>Præsentationstitel</a:t>
            </a:r>
          </a:p>
        </p:txBody>
      </p:sp>
      <p:sp>
        <p:nvSpPr>
          <p:cNvPr id="6" name="Pladsholder til slide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tning">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18" name="Pladsholder til billede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da-DK" noProof="0"/>
              <a:t>Klik for at redigere titeltypografier i master</a:t>
            </a:r>
          </a:p>
        </p:txBody>
      </p:sp>
      <p:sp>
        <p:nvSpPr>
          <p:cNvPr id="7" name="Pladsholder til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da-DK" noProof="0"/>
              <a:t>Klik for at redigere i master</a:t>
            </a:r>
          </a:p>
        </p:txBody>
      </p:sp>
      <p:sp>
        <p:nvSpPr>
          <p:cNvPr id="8" name="Pladsholder til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da-DK" noProof="0"/>
              <a:t>Klik for at redigere i master</a:t>
            </a:r>
          </a:p>
        </p:txBody>
      </p:sp>
      <p:sp>
        <p:nvSpPr>
          <p:cNvPr id="9" name="Pladsholder til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da-DK" noProof="0"/>
              <a:t>Klik for at redigere i master</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7" name="Grafik 9" descr="Mærke=AccentColor&#10;Smag=Light&#10;Mål=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da-DK"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da-DK" noProof="0"/>
              <a:t>Klik for at redigere titeltypografier i master</a:t>
            </a:r>
          </a:p>
        </p:txBody>
      </p:sp>
      <p:sp>
        <p:nvSpPr>
          <p:cNvPr id="3" name="Pladsholder til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a:t>Klik for at redigere i master</a:t>
            </a:r>
          </a:p>
        </p:txBody>
      </p:sp>
      <p:sp>
        <p:nvSpPr>
          <p:cNvPr id="4" name="Pladsholder til dato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pPr rtl="0"/>
            <a:r>
              <a:rPr lang="da-DK" noProof="0"/>
              <a:t>3/9/20XX</a:t>
            </a:r>
          </a:p>
        </p:txBody>
      </p:sp>
      <p:sp>
        <p:nvSpPr>
          <p:cNvPr id="5" name="Pladsholder til sidefod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pPr rtl="0"/>
            <a:r>
              <a:rPr lang="da-DK" noProof="0"/>
              <a:t>Præsentationstitel</a:t>
            </a:r>
          </a:p>
        </p:txBody>
      </p:sp>
      <p:sp>
        <p:nvSpPr>
          <p:cNvPr id="6" name="Pladsholder til slide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pPr rtl="0"/>
            <a:r>
              <a:rPr lang="da-DK" noProof="0"/>
              <a:t>3/9/20XX</a:t>
            </a:r>
          </a:p>
        </p:txBody>
      </p:sp>
      <p:sp>
        <p:nvSpPr>
          <p:cNvPr id="3" name="Pladsholder til sidefod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pPr rtl="0"/>
            <a:r>
              <a:rPr lang="da-DK" noProof="0"/>
              <a:t>Præsentationstitel</a:t>
            </a:r>
          </a:p>
        </p:txBody>
      </p:sp>
      <p:sp>
        <p:nvSpPr>
          <p:cNvPr id="4" name="Pladsholder til slide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8" name="Kombinationstegning: Figur 7" descr="Mærke=AccentColor&#10;Smag=Light&#10;Mål=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da-DK"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da-DK" noProof="0"/>
              <a:t>Klik for at redigere titeltypografier i master</a:t>
            </a:r>
          </a:p>
        </p:txBody>
      </p:sp>
      <p:sp>
        <p:nvSpPr>
          <p:cNvPr id="3" name="Pladsholder til indhol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a-DK" noProof="0"/>
              <a:t>Klik for at redigere i master</a:t>
            </a:r>
          </a:p>
        </p:txBody>
      </p:sp>
      <p:sp>
        <p:nvSpPr>
          <p:cNvPr id="5" name="Pladsholder til dato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pPr rtl="0"/>
            <a:r>
              <a:rPr lang="da-DK" noProof="0"/>
              <a:t>3/9/20XX</a:t>
            </a:r>
          </a:p>
        </p:txBody>
      </p:sp>
      <p:sp>
        <p:nvSpPr>
          <p:cNvPr id="6" name="Pladsholder til sidefod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pPr rtl="0"/>
            <a:r>
              <a:rPr lang="da-DK" noProof="0"/>
              <a:t>Præsentationstitel</a:t>
            </a:r>
          </a:p>
        </p:txBody>
      </p:sp>
      <p:sp>
        <p:nvSpPr>
          <p:cNvPr id="7" name="Pladsholder til slide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8" name="Grafik 1" descr="Mærke=AccentColor&#10;Smag=Light&#10;Mål=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da-DK"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da-DK" noProof="0"/>
              <a:t>Klik for at redigere titeltypografier i master</a:t>
            </a:r>
          </a:p>
        </p:txBody>
      </p:sp>
      <p:sp>
        <p:nvSpPr>
          <p:cNvPr id="3" name="Pladsholder til billede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da-DK" noProof="0"/>
          </a:p>
        </p:txBody>
      </p:sp>
      <p:sp>
        <p:nvSpPr>
          <p:cNvPr id="4" name="Pladsholder til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a-DK" noProof="0"/>
              <a:t>Klik for at redigere i master</a:t>
            </a:r>
          </a:p>
        </p:txBody>
      </p:sp>
      <p:sp>
        <p:nvSpPr>
          <p:cNvPr id="5" name="Pladsholder til dato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pPr rtl="0"/>
            <a:r>
              <a:rPr lang="da-DK" noProof="0"/>
              <a:t>3/9/20XX</a:t>
            </a:r>
          </a:p>
        </p:txBody>
      </p:sp>
      <p:sp>
        <p:nvSpPr>
          <p:cNvPr id="6" name="Pladsholder til sidefod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pPr rtl="0"/>
            <a:r>
              <a:rPr lang="da-DK" noProof="0"/>
              <a:t>Præsentationstitel</a:t>
            </a:r>
          </a:p>
        </p:txBody>
      </p:sp>
      <p:sp>
        <p:nvSpPr>
          <p:cNvPr id="7" name="Pladsholder til slide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2406699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rtl="0"/>
            <a:r>
              <a:rPr lang="da-DK" noProof="0"/>
              <a:t>3/9/20XX</a:t>
            </a:r>
          </a:p>
        </p:txBody>
      </p:sp>
      <p:sp>
        <p:nvSpPr>
          <p:cNvPr id="5" name="Footer Placeholder 4"/>
          <p:cNvSpPr>
            <a:spLocks noGrp="1"/>
          </p:cNvSpPr>
          <p:nvPr>
            <p:ph type="ftr" sz="quarter" idx="11"/>
          </p:nvPr>
        </p:nvSpPr>
        <p:spPr/>
        <p:txBody>
          <a:bodyPr/>
          <a:lstStyle/>
          <a:p>
            <a:pPr rtl="0"/>
            <a:r>
              <a:rPr lang="da-DK" noProof="0"/>
              <a:t>Præsentationstitel</a:t>
            </a:r>
          </a:p>
        </p:txBody>
      </p:sp>
      <p:sp>
        <p:nvSpPr>
          <p:cNvPr id="6" name="Slide Number Placeholder 5"/>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2424653555"/>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r>
              <a:rPr lang="da-DK" noProof="0"/>
              <a:t>3/9/20XX</a:t>
            </a:r>
          </a:p>
        </p:txBody>
      </p:sp>
      <p:sp>
        <p:nvSpPr>
          <p:cNvPr id="5" name="Footer Placeholder 4"/>
          <p:cNvSpPr>
            <a:spLocks noGrp="1"/>
          </p:cNvSpPr>
          <p:nvPr>
            <p:ph type="ftr" sz="quarter" idx="11"/>
          </p:nvPr>
        </p:nvSpPr>
        <p:spPr/>
        <p:txBody>
          <a:bodyPr/>
          <a:lstStyle/>
          <a:p>
            <a:pPr rtl="0"/>
            <a:r>
              <a:rPr lang="da-DK" noProof="0"/>
              <a:t>Præsentationstitel</a:t>
            </a:r>
          </a:p>
        </p:txBody>
      </p:sp>
      <p:sp>
        <p:nvSpPr>
          <p:cNvPr id="6" name="Slide Number Placeholder 5"/>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4144143767"/>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r>
              <a:rPr lang="da-DK" noProof="0"/>
              <a:t>3/9/20XX</a:t>
            </a:r>
          </a:p>
        </p:txBody>
      </p:sp>
      <p:sp>
        <p:nvSpPr>
          <p:cNvPr id="5" name="Footer Placeholder 4"/>
          <p:cNvSpPr>
            <a:spLocks noGrp="1"/>
          </p:cNvSpPr>
          <p:nvPr>
            <p:ph type="ftr" sz="quarter" idx="11"/>
          </p:nvPr>
        </p:nvSpPr>
        <p:spPr/>
        <p:txBody>
          <a:bodyPr/>
          <a:lstStyle/>
          <a:p>
            <a:pPr rtl="0"/>
            <a:r>
              <a:rPr lang="da-DK" noProof="0"/>
              <a:t>Præsentationstitel</a:t>
            </a:r>
          </a:p>
        </p:txBody>
      </p:sp>
      <p:sp>
        <p:nvSpPr>
          <p:cNvPr id="6" name="Slide Number Placeholder 5"/>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281936341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 med 4 billeder">
    <p:spTree>
      <p:nvGrpSpPr>
        <p:cNvPr id="1" name=""/>
        <p:cNvGrpSpPr/>
        <p:nvPr/>
      </p:nvGrpSpPr>
      <p:grpSpPr>
        <a:xfrm>
          <a:off x="0" y="0"/>
          <a:ext cx="0" cy="0"/>
          <a:chOff x="0" y="0"/>
          <a:chExt cx="0" cy="0"/>
        </a:xfrm>
      </p:grpSpPr>
      <p:sp>
        <p:nvSpPr>
          <p:cNvPr id="24" name="Pladsholder til billede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23" name="Pladsholder til billede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da-DK" noProof="0"/>
              <a:t>Klik for at redigere titeltypografier i master</a:t>
            </a:r>
          </a:p>
        </p:txBody>
      </p:sp>
      <p:sp>
        <p:nvSpPr>
          <p:cNvPr id="3" name="Pladsholder til indhol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p:txBody>
      </p:sp>
      <p:sp>
        <p:nvSpPr>
          <p:cNvPr id="5" name="Pladsholder til sidefod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pPr algn="l" rtl="0"/>
            <a:r>
              <a:rPr lang="da-DK" noProof="0"/>
              <a:t>Præsentationstitel</a:t>
            </a:r>
          </a:p>
        </p:txBody>
      </p:sp>
      <p:sp>
        <p:nvSpPr>
          <p:cNvPr id="19" name="Pladsholder til billede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en-US" noProof="0"/>
              <a:t>Click icon to add picture</a:t>
            </a:r>
            <a:endParaRPr lang="da-DK" noProof="0"/>
          </a:p>
        </p:txBody>
      </p:sp>
      <p:sp>
        <p:nvSpPr>
          <p:cNvPr id="20" name="Pladsholder til billede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en-US" noProof="0"/>
              <a:t>Click icon to add picture</a:t>
            </a:r>
            <a:endParaRPr lang="da-DK" noProof="0"/>
          </a:p>
        </p:txBody>
      </p:sp>
    </p:spTree>
    <p:extLst>
      <p:ext uri="{BB962C8B-B14F-4D97-AF65-F5344CB8AC3E}">
        <p14:creationId xmlns:p14="http://schemas.microsoft.com/office/powerpoint/2010/main" val="379664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r>
              <a:rPr lang="da-DK" noProof="0"/>
              <a:t>3/9/20XX</a:t>
            </a:r>
          </a:p>
        </p:txBody>
      </p:sp>
      <p:sp>
        <p:nvSpPr>
          <p:cNvPr id="6" name="Footer Placeholder 5"/>
          <p:cNvSpPr>
            <a:spLocks noGrp="1"/>
          </p:cNvSpPr>
          <p:nvPr>
            <p:ph type="ftr" sz="quarter" idx="11"/>
          </p:nvPr>
        </p:nvSpPr>
        <p:spPr/>
        <p:txBody>
          <a:bodyPr/>
          <a:lstStyle/>
          <a:p>
            <a:pPr rtl="0"/>
            <a:r>
              <a:rPr lang="da-DK" noProof="0"/>
              <a:t>Præsentationstitel</a:t>
            </a:r>
          </a:p>
        </p:txBody>
      </p:sp>
      <p:sp>
        <p:nvSpPr>
          <p:cNvPr id="7" name="Slide Number Placeholder 6"/>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3289195748"/>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r>
              <a:rPr lang="da-DK" noProof="0"/>
              <a:t>3/9/20XX</a:t>
            </a:r>
          </a:p>
        </p:txBody>
      </p:sp>
      <p:sp>
        <p:nvSpPr>
          <p:cNvPr id="8" name="Footer Placeholder 7"/>
          <p:cNvSpPr>
            <a:spLocks noGrp="1"/>
          </p:cNvSpPr>
          <p:nvPr>
            <p:ph type="ftr" sz="quarter" idx="11"/>
          </p:nvPr>
        </p:nvSpPr>
        <p:spPr/>
        <p:txBody>
          <a:bodyPr/>
          <a:lstStyle/>
          <a:p>
            <a:pPr rtl="0"/>
            <a:r>
              <a:rPr lang="da-DK" noProof="0"/>
              <a:t>Præsentationstitel</a:t>
            </a:r>
          </a:p>
        </p:txBody>
      </p:sp>
      <p:sp>
        <p:nvSpPr>
          <p:cNvPr id="9" name="Slide Number Placeholder 8"/>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2607006485"/>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r>
              <a:rPr lang="da-DK" noProof="0"/>
              <a:t>3/9/20XX</a:t>
            </a:r>
          </a:p>
        </p:txBody>
      </p:sp>
      <p:sp>
        <p:nvSpPr>
          <p:cNvPr id="4" name="Footer Placeholder 3"/>
          <p:cNvSpPr>
            <a:spLocks noGrp="1"/>
          </p:cNvSpPr>
          <p:nvPr>
            <p:ph type="ftr" sz="quarter" idx="11"/>
          </p:nvPr>
        </p:nvSpPr>
        <p:spPr/>
        <p:txBody>
          <a:bodyPr/>
          <a:lstStyle/>
          <a:p>
            <a:pPr rtl="0"/>
            <a:r>
              <a:rPr lang="da-DK" noProof="0"/>
              <a:t>Præsentationstitel</a:t>
            </a:r>
          </a:p>
        </p:txBody>
      </p:sp>
      <p:sp>
        <p:nvSpPr>
          <p:cNvPr id="5" name="Slide Number Placeholder 4"/>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4223172851"/>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rtl="0"/>
            <a:r>
              <a:rPr lang="da-DK" noProof="0"/>
              <a:t>3/9/20XX</a:t>
            </a:r>
          </a:p>
        </p:txBody>
      </p:sp>
      <p:sp>
        <p:nvSpPr>
          <p:cNvPr id="3" name="Footer Placeholder 2"/>
          <p:cNvSpPr>
            <a:spLocks noGrp="1"/>
          </p:cNvSpPr>
          <p:nvPr>
            <p:ph type="ftr" sz="quarter" idx="11"/>
          </p:nvPr>
        </p:nvSpPr>
        <p:spPr/>
        <p:txBody>
          <a:bodyPr/>
          <a:lstStyle/>
          <a:p>
            <a:pPr rtl="0"/>
            <a:r>
              <a:rPr lang="da-DK" noProof="0"/>
              <a:t>Præsentationstitel</a:t>
            </a:r>
          </a:p>
        </p:txBody>
      </p:sp>
      <p:sp>
        <p:nvSpPr>
          <p:cNvPr id="4" name="Slide Number Placeholder 3"/>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2300446257"/>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r>
              <a:rPr lang="da-DK" noProof="0"/>
              <a:t>3/9/20XX</a:t>
            </a:r>
          </a:p>
        </p:txBody>
      </p:sp>
      <p:sp>
        <p:nvSpPr>
          <p:cNvPr id="6" name="Footer Placeholder 5"/>
          <p:cNvSpPr>
            <a:spLocks noGrp="1"/>
          </p:cNvSpPr>
          <p:nvPr>
            <p:ph type="ftr" sz="quarter" idx="11"/>
          </p:nvPr>
        </p:nvSpPr>
        <p:spPr/>
        <p:txBody>
          <a:bodyPr/>
          <a:lstStyle/>
          <a:p>
            <a:pPr rtl="0"/>
            <a:r>
              <a:rPr lang="da-DK" noProof="0"/>
              <a:t>Præsentationstitel</a:t>
            </a:r>
          </a:p>
        </p:txBody>
      </p:sp>
      <p:sp>
        <p:nvSpPr>
          <p:cNvPr id="7" name="Slide Number Placeholder 6"/>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2056272664"/>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r>
              <a:rPr lang="da-DK" noProof="0"/>
              <a:t>3/9/20XX</a:t>
            </a:r>
          </a:p>
        </p:txBody>
      </p:sp>
      <p:sp>
        <p:nvSpPr>
          <p:cNvPr id="6" name="Footer Placeholder 5"/>
          <p:cNvSpPr>
            <a:spLocks noGrp="1"/>
          </p:cNvSpPr>
          <p:nvPr>
            <p:ph type="ftr" sz="quarter" idx="11"/>
          </p:nvPr>
        </p:nvSpPr>
        <p:spPr/>
        <p:txBody>
          <a:bodyPr/>
          <a:lstStyle/>
          <a:p>
            <a:pPr rtl="0"/>
            <a:r>
              <a:rPr lang="da-DK" noProof="0"/>
              <a:t>Præsentationstitel</a:t>
            </a:r>
          </a:p>
        </p:txBody>
      </p:sp>
      <p:sp>
        <p:nvSpPr>
          <p:cNvPr id="7" name="Slide Number Placeholder 6"/>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2453102953"/>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r>
              <a:rPr lang="da-DK" noProof="0"/>
              <a:t>3/9/20XX</a:t>
            </a:r>
          </a:p>
        </p:txBody>
      </p:sp>
      <p:sp>
        <p:nvSpPr>
          <p:cNvPr id="6" name="Footer Placeholder 5"/>
          <p:cNvSpPr>
            <a:spLocks noGrp="1"/>
          </p:cNvSpPr>
          <p:nvPr>
            <p:ph type="ftr" sz="quarter" idx="11"/>
          </p:nvPr>
        </p:nvSpPr>
        <p:spPr/>
        <p:txBody>
          <a:bodyPr/>
          <a:lstStyle/>
          <a:p>
            <a:pPr rtl="0"/>
            <a:r>
              <a:rPr lang="da-DK" noProof="0"/>
              <a:t>Præsentationstitel</a:t>
            </a:r>
          </a:p>
        </p:txBody>
      </p:sp>
      <p:sp>
        <p:nvSpPr>
          <p:cNvPr id="7" name="Slide Number Placeholder 6"/>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1180706914"/>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r>
              <a:rPr lang="da-DK" noProof="0"/>
              <a:t>3/9/20XX</a:t>
            </a:r>
          </a:p>
        </p:txBody>
      </p:sp>
      <p:sp>
        <p:nvSpPr>
          <p:cNvPr id="6" name="Footer Placeholder 5"/>
          <p:cNvSpPr>
            <a:spLocks noGrp="1"/>
          </p:cNvSpPr>
          <p:nvPr>
            <p:ph type="ftr" sz="quarter" idx="11"/>
          </p:nvPr>
        </p:nvSpPr>
        <p:spPr/>
        <p:txBody>
          <a:bodyPr/>
          <a:lstStyle/>
          <a:p>
            <a:pPr rtl="0"/>
            <a:r>
              <a:rPr lang="da-DK" noProof="0"/>
              <a:t>Præsentationstitel</a:t>
            </a:r>
          </a:p>
        </p:txBody>
      </p:sp>
      <p:sp>
        <p:nvSpPr>
          <p:cNvPr id="7" name="Slide Number Placeholder 6"/>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1282816427"/>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r>
              <a:rPr lang="da-DK" noProof="0"/>
              <a:t>3/9/20XX</a:t>
            </a:r>
          </a:p>
        </p:txBody>
      </p:sp>
      <p:sp>
        <p:nvSpPr>
          <p:cNvPr id="6" name="Footer Placeholder 5"/>
          <p:cNvSpPr>
            <a:spLocks noGrp="1"/>
          </p:cNvSpPr>
          <p:nvPr>
            <p:ph type="ftr" sz="quarter" idx="11"/>
          </p:nvPr>
        </p:nvSpPr>
        <p:spPr/>
        <p:txBody>
          <a:bodyPr/>
          <a:lstStyle/>
          <a:p>
            <a:pPr rtl="0"/>
            <a:r>
              <a:rPr lang="da-DK" noProof="0"/>
              <a:t>Præsentationstitel</a:t>
            </a:r>
          </a:p>
        </p:txBody>
      </p:sp>
      <p:sp>
        <p:nvSpPr>
          <p:cNvPr id="7" name="Slide Number Placeholder 6"/>
          <p:cNvSpPr>
            <a:spLocks noGrp="1"/>
          </p:cNvSpPr>
          <p:nvPr>
            <p:ph type="sldNum" sz="quarter" idx="12"/>
          </p:nvPr>
        </p:nvSpPr>
        <p:spPr/>
        <p:txBody>
          <a:bodyPr/>
          <a:lstStyle/>
          <a:p>
            <a:pPr rtl="0"/>
            <a:fld id="{B9713C8C-8E70-45D5-AE59-23E60168254E}" type="slidenum">
              <a:rPr lang="da-DK" noProof="0" smtClean="0"/>
              <a:t>‹#›</a:t>
            </a:fld>
            <a:endParaRPr lang="da-DK" noProof="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84052521"/>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r>
              <a:rPr lang="da-DK" noProof="0"/>
              <a:t>3/9/20XX</a:t>
            </a:r>
          </a:p>
        </p:txBody>
      </p:sp>
      <p:sp>
        <p:nvSpPr>
          <p:cNvPr id="6" name="Footer Placeholder 5"/>
          <p:cNvSpPr>
            <a:spLocks noGrp="1"/>
          </p:cNvSpPr>
          <p:nvPr>
            <p:ph type="ftr" sz="quarter" idx="11"/>
          </p:nvPr>
        </p:nvSpPr>
        <p:spPr/>
        <p:txBody>
          <a:bodyPr/>
          <a:lstStyle/>
          <a:p>
            <a:pPr rtl="0"/>
            <a:r>
              <a:rPr lang="da-DK" noProof="0"/>
              <a:t>Præsentationstitel</a:t>
            </a:r>
          </a:p>
        </p:txBody>
      </p:sp>
      <p:sp>
        <p:nvSpPr>
          <p:cNvPr id="7" name="Slide Number Placeholder 6"/>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43942604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Kombinationstegning: Figur 8" descr="Mærke=AccentColor&#10;Smag=Light&#10;Mål=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da-DK" noProof="0"/>
              <a:t>Titel</a:t>
            </a:r>
          </a:p>
        </p:txBody>
      </p:sp>
      <p:sp>
        <p:nvSpPr>
          <p:cNvPr id="4" name="Pladsholder til dato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pPr rtl="0"/>
            <a:r>
              <a:rPr lang="da-DK" noProof="0"/>
              <a:t>3/9/20XX</a:t>
            </a:r>
          </a:p>
        </p:txBody>
      </p:sp>
      <p:sp>
        <p:nvSpPr>
          <p:cNvPr id="5" name="Pladsholder til sidefod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pPr rtl="0"/>
            <a:r>
              <a:rPr lang="da-DK" noProof="0"/>
              <a:t>Præsentationstitel</a:t>
            </a:r>
          </a:p>
        </p:txBody>
      </p:sp>
      <p:sp>
        <p:nvSpPr>
          <p:cNvPr id="6" name="Pladsholder til slide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pPr rtl="0"/>
            <a:fld id="{B9713C8C-8E70-45D5-AE59-23E60168254E}" type="slidenum">
              <a:rPr lang="da-DK" noProof="0" smtClean="0"/>
              <a:t>‹#›</a:t>
            </a:fld>
            <a:endParaRPr lang="da-DK" noProof="0"/>
          </a:p>
        </p:txBody>
      </p:sp>
      <p:sp>
        <p:nvSpPr>
          <p:cNvPr id="15" name="Pladsholder til indhol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da-DK" noProof="0"/>
              <a:t>Klik for at redigere i master</a:t>
            </a:r>
          </a:p>
        </p:txBody>
      </p:sp>
    </p:spTree>
    <p:extLst>
      <p:ext uri="{BB962C8B-B14F-4D97-AF65-F5344CB8AC3E}">
        <p14:creationId xmlns:p14="http://schemas.microsoft.com/office/powerpoint/2010/main" val="3655466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rtl="0"/>
            <a:r>
              <a:rPr lang="da-DK" noProof="0"/>
              <a:t>3/9/20XX</a:t>
            </a:r>
          </a:p>
        </p:txBody>
      </p:sp>
      <p:sp>
        <p:nvSpPr>
          <p:cNvPr id="4" name="Footer Placeholder 3"/>
          <p:cNvSpPr>
            <a:spLocks noGrp="1"/>
          </p:cNvSpPr>
          <p:nvPr>
            <p:ph type="ftr" sz="quarter" idx="11"/>
          </p:nvPr>
        </p:nvSpPr>
        <p:spPr/>
        <p:txBody>
          <a:bodyPr/>
          <a:lstStyle/>
          <a:p>
            <a:pPr rtl="0"/>
            <a:r>
              <a:rPr lang="da-DK" noProof="0"/>
              <a:t>Præsentationstitel</a:t>
            </a:r>
          </a:p>
        </p:txBody>
      </p:sp>
      <p:sp>
        <p:nvSpPr>
          <p:cNvPr id="5" name="Slide Number Placeholder 4"/>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1001022411"/>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rtl="0"/>
            <a:r>
              <a:rPr lang="da-DK" noProof="0"/>
              <a:t>3/9/20XX</a:t>
            </a:r>
          </a:p>
        </p:txBody>
      </p:sp>
      <p:sp>
        <p:nvSpPr>
          <p:cNvPr id="4" name="Footer Placeholder 3"/>
          <p:cNvSpPr>
            <a:spLocks noGrp="1"/>
          </p:cNvSpPr>
          <p:nvPr>
            <p:ph type="ftr" sz="quarter" idx="11"/>
          </p:nvPr>
        </p:nvSpPr>
        <p:spPr/>
        <p:txBody>
          <a:bodyPr/>
          <a:lstStyle/>
          <a:p>
            <a:pPr rtl="0"/>
            <a:r>
              <a:rPr lang="da-DK" noProof="0"/>
              <a:t>Præsentationstitel</a:t>
            </a:r>
          </a:p>
        </p:txBody>
      </p:sp>
      <p:sp>
        <p:nvSpPr>
          <p:cNvPr id="5" name="Slide Number Placeholder 4"/>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3662320572"/>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r>
              <a:rPr lang="da-DK" noProof="0"/>
              <a:t>3/9/20XX</a:t>
            </a:r>
          </a:p>
        </p:txBody>
      </p:sp>
      <p:sp>
        <p:nvSpPr>
          <p:cNvPr id="5" name="Footer Placeholder 4"/>
          <p:cNvSpPr>
            <a:spLocks noGrp="1"/>
          </p:cNvSpPr>
          <p:nvPr>
            <p:ph type="ftr" sz="quarter" idx="11"/>
          </p:nvPr>
        </p:nvSpPr>
        <p:spPr/>
        <p:txBody>
          <a:bodyPr/>
          <a:lstStyle/>
          <a:p>
            <a:pPr rtl="0"/>
            <a:r>
              <a:rPr lang="da-DK" noProof="0"/>
              <a:t>Præsentationstitel</a:t>
            </a:r>
          </a:p>
        </p:txBody>
      </p:sp>
      <p:sp>
        <p:nvSpPr>
          <p:cNvPr id="6" name="Slide Number Placeholder 5"/>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778207747"/>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r>
              <a:rPr lang="da-DK" noProof="0"/>
              <a:t>3/9/20XX</a:t>
            </a:r>
          </a:p>
        </p:txBody>
      </p:sp>
      <p:sp>
        <p:nvSpPr>
          <p:cNvPr id="5" name="Footer Placeholder 4"/>
          <p:cNvSpPr>
            <a:spLocks noGrp="1"/>
          </p:cNvSpPr>
          <p:nvPr>
            <p:ph type="ftr" sz="quarter" idx="11"/>
          </p:nvPr>
        </p:nvSpPr>
        <p:spPr/>
        <p:txBody>
          <a:bodyPr/>
          <a:lstStyle/>
          <a:p>
            <a:pPr rtl="0"/>
            <a:r>
              <a:rPr lang="da-DK" noProof="0"/>
              <a:t>Præsentationstitel</a:t>
            </a:r>
          </a:p>
        </p:txBody>
      </p:sp>
      <p:sp>
        <p:nvSpPr>
          <p:cNvPr id="6" name="Slide Number Placeholder 5"/>
          <p:cNvSpPr>
            <a:spLocks noGrp="1"/>
          </p:cNvSpPr>
          <p:nvPr>
            <p:ph type="sldNum" sz="quarter" idx="12"/>
          </p:nvPr>
        </p:nvSpPr>
        <p:spPr/>
        <p:txBody>
          <a:body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2018675912"/>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el og indhold med 4 billeder">
    <p:spTree>
      <p:nvGrpSpPr>
        <p:cNvPr id="1" name=""/>
        <p:cNvGrpSpPr/>
        <p:nvPr/>
      </p:nvGrpSpPr>
      <p:grpSpPr>
        <a:xfrm>
          <a:off x="0" y="0"/>
          <a:ext cx="0" cy="0"/>
          <a:chOff x="0" y="0"/>
          <a:chExt cx="0" cy="0"/>
        </a:xfrm>
      </p:grpSpPr>
      <p:sp>
        <p:nvSpPr>
          <p:cNvPr id="24" name="Pladsholder til billede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23" name="Pladsholder til billede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da-DK" noProof="0"/>
              <a:t>Klik for at redigere titeltypografier i master</a:t>
            </a:r>
          </a:p>
        </p:txBody>
      </p:sp>
      <p:sp>
        <p:nvSpPr>
          <p:cNvPr id="3" name="Pladsholder til indhol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p:txBody>
      </p:sp>
      <p:sp>
        <p:nvSpPr>
          <p:cNvPr id="5" name="Pladsholder til sidefod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pPr algn="l" rtl="0"/>
            <a:r>
              <a:rPr lang="da-DK" noProof="0"/>
              <a:t>Præsentationstitel</a:t>
            </a:r>
          </a:p>
        </p:txBody>
      </p:sp>
      <p:sp>
        <p:nvSpPr>
          <p:cNvPr id="19" name="Pladsholder til billede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en-US" noProof="0"/>
              <a:t>Click icon to add picture</a:t>
            </a:r>
            <a:endParaRPr lang="da-DK" noProof="0"/>
          </a:p>
        </p:txBody>
      </p:sp>
      <p:sp>
        <p:nvSpPr>
          <p:cNvPr id="20" name="Pladsholder til billede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en-US" noProof="0"/>
              <a:t>Click icon to add picture</a:t>
            </a:r>
            <a:endParaRPr lang="da-DK" noProof="0"/>
          </a:p>
        </p:txBody>
      </p:sp>
    </p:spTree>
    <p:extLst>
      <p:ext uri="{BB962C8B-B14F-4D97-AF65-F5344CB8AC3E}">
        <p14:creationId xmlns:p14="http://schemas.microsoft.com/office/powerpoint/2010/main" val="3509082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9" name="Kombinationstegning: Figur 8" descr="Mærke=AccentColor&#10;Smag=Light&#10;Mål=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da-DK" noProof="0"/>
              <a:t>Titel</a:t>
            </a:r>
          </a:p>
        </p:txBody>
      </p:sp>
      <p:sp>
        <p:nvSpPr>
          <p:cNvPr id="4" name="Pladsholder til dato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pPr rtl="0"/>
            <a:r>
              <a:rPr lang="da-DK" noProof="0"/>
              <a:t>3/9/20XX</a:t>
            </a:r>
          </a:p>
        </p:txBody>
      </p:sp>
      <p:sp>
        <p:nvSpPr>
          <p:cNvPr id="5" name="Pladsholder til sidefod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pPr rtl="0"/>
            <a:r>
              <a:rPr lang="da-DK" noProof="0"/>
              <a:t>Præsentationstitel</a:t>
            </a:r>
          </a:p>
        </p:txBody>
      </p:sp>
      <p:sp>
        <p:nvSpPr>
          <p:cNvPr id="6" name="Pladsholder til slide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pPr rtl="0"/>
            <a:fld id="{B9713C8C-8E70-45D5-AE59-23E60168254E}" type="slidenum">
              <a:rPr lang="da-DK" noProof="0" smtClean="0"/>
              <a:t>‹#›</a:t>
            </a:fld>
            <a:endParaRPr lang="da-DK" noProof="0"/>
          </a:p>
        </p:txBody>
      </p:sp>
      <p:sp>
        <p:nvSpPr>
          <p:cNvPr id="15" name="Pladsholder til indhol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da-DK" noProof="0"/>
              <a:t>Klik for at redigere i master</a:t>
            </a:r>
          </a:p>
        </p:txBody>
      </p:sp>
    </p:spTree>
    <p:extLst>
      <p:ext uri="{BB962C8B-B14F-4D97-AF65-F5344CB8AC3E}">
        <p14:creationId xmlns:p14="http://schemas.microsoft.com/office/powerpoint/2010/main" val="1445403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el med 2 billeder">
    <p:spTree>
      <p:nvGrpSpPr>
        <p:cNvPr id="1" name=""/>
        <p:cNvGrpSpPr/>
        <p:nvPr/>
      </p:nvGrpSpPr>
      <p:grpSpPr>
        <a:xfrm>
          <a:off x="0" y="0"/>
          <a:ext cx="0" cy="0"/>
          <a:chOff x="0" y="0"/>
          <a:chExt cx="0" cy="0"/>
        </a:xfrm>
      </p:grpSpPr>
      <p:sp>
        <p:nvSpPr>
          <p:cNvPr id="16" name="Pladsholder til billede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15" name="Pladsholder til billede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da-DK" noProof="0"/>
              <a:t>Titel her</a:t>
            </a:r>
          </a:p>
        </p:txBody>
      </p:sp>
      <p:sp>
        <p:nvSpPr>
          <p:cNvPr id="18" name="Under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a-DK" noProof="0"/>
              <a:t>Undertitel</a:t>
            </a:r>
          </a:p>
        </p:txBody>
      </p:sp>
    </p:spTree>
    <p:extLst>
      <p:ext uri="{BB962C8B-B14F-4D97-AF65-F5344CB8AC3E}">
        <p14:creationId xmlns:p14="http://schemas.microsoft.com/office/powerpoint/2010/main" val="3659803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el og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da-DK" noProof="0"/>
              <a:t>Klik for at redigere titeltypografier i master</a:t>
            </a:r>
          </a:p>
        </p:txBody>
      </p:sp>
      <p:sp>
        <p:nvSpPr>
          <p:cNvPr id="3" name="Pladsholder til indhol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dato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pPr rtl="0"/>
            <a:r>
              <a:rPr lang="da-DK" noProof="0"/>
              <a:t>3/9/20XX</a:t>
            </a:r>
          </a:p>
        </p:txBody>
      </p:sp>
      <p:sp>
        <p:nvSpPr>
          <p:cNvPr id="5" name="Pladsholder til sidefod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pPr rtl="0"/>
            <a:r>
              <a:rPr lang="da-DK" noProof="0"/>
              <a:t>Præsentationstitel</a:t>
            </a:r>
          </a:p>
        </p:txBody>
      </p:sp>
      <p:sp>
        <p:nvSpPr>
          <p:cNvPr id="6" name="Pladsholder til slide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355560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ed 2 billeder">
    <p:spTree>
      <p:nvGrpSpPr>
        <p:cNvPr id="1" name=""/>
        <p:cNvGrpSpPr/>
        <p:nvPr/>
      </p:nvGrpSpPr>
      <p:grpSpPr>
        <a:xfrm>
          <a:off x="0" y="0"/>
          <a:ext cx="0" cy="0"/>
          <a:chOff x="0" y="0"/>
          <a:chExt cx="0" cy="0"/>
        </a:xfrm>
      </p:grpSpPr>
      <p:sp>
        <p:nvSpPr>
          <p:cNvPr id="16" name="Pladsholder til billede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15" name="Pladsholder til billede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da-DK" noProof="0"/>
              <a:t>Titel her</a:t>
            </a:r>
          </a:p>
        </p:txBody>
      </p:sp>
      <p:sp>
        <p:nvSpPr>
          <p:cNvPr id="18" name="Under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a-DK" noProof="0"/>
              <a:t>Undertitel</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7" name="Kombinationstegning: Figur 6" descr="Mærke=AccentColor&#10;Smag=Light&#10;Mål=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da-DK"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da-DK" noProof="0"/>
              <a:t>Klik for at redigere titeltypografier i master</a:t>
            </a:r>
          </a:p>
        </p:txBody>
      </p:sp>
      <p:sp>
        <p:nvSpPr>
          <p:cNvPr id="3" name="Pladsholder til indhol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dato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pPr rtl="0"/>
            <a:r>
              <a:rPr lang="da-DK" noProof="0"/>
              <a:t>3/9/20XX</a:t>
            </a:r>
          </a:p>
        </p:txBody>
      </p:sp>
      <p:sp>
        <p:nvSpPr>
          <p:cNvPr id="5" name="Pladsholder til sidefod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pPr rtl="0"/>
            <a:r>
              <a:rPr lang="da-DK" noProof="0"/>
              <a:t>Præsentationstitel</a:t>
            </a:r>
          </a:p>
        </p:txBody>
      </p:sp>
      <p:sp>
        <p:nvSpPr>
          <p:cNvPr id="6" name="Pladsholder til slide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6" name="Grafik 1" descr="Mærke=AccentColor&#10;Smag=Light&#10;Mål=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da-DK"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da-DK" noProof="0"/>
              <a:t>Klik for at redigere titeltypografier i master</a:t>
            </a:r>
          </a:p>
        </p:txBody>
      </p:sp>
      <p:sp>
        <p:nvSpPr>
          <p:cNvPr id="3" name="Pladsholder til dato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pPr rtl="0"/>
            <a:r>
              <a:rPr lang="da-DK" noProof="0"/>
              <a:t>3/9/20XX</a:t>
            </a:r>
          </a:p>
        </p:txBody>
      </p:sp>
      <p:sp>
        <p:nvSpPr>
          <p:cNvPr id="4" name="Pladsholder til sidefod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pPr rtl="0"/>
            <a:r>
              <a:rPr lang="da-DK" noProof="0"/>
              <a:t>Præsentationstitel</a:t>
            </a:r>
          </a:p>
        </p:txBody>
      </p:sp>
      <p:sp>
        <p:nvSpPr>
          <p:cNvPr id="5" name="Pladsholder til slide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pPr rtl="0"/>
            <a:fld id="{B9713C8C-8E70-45D5-AE59-23E60168254E}" type="slidenum">
              <a:rPr lang="da-DK" noProof="0" smtClean="0"/>
              <a:t>‹#›</a:t>
            </a:fld>
            <a:endParaRPr lang="da-DK" noProof="0"/>
          </a:p>
        </p:txBody>
      </p:sp>
      <p:sp>
        <p:nvSpPr>
          <p:cNvPr id="8" name="Pladsholder til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da-DK" noProof="0"/>
              <a:t>Klik for at redigere i master</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ladsholder til billede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32" name="Pladsholder til billede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33" name="Pladsholder til billede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34" name="Pladsholder til billede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35" name="Pladsholder til billede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en-US" noProof="0"/>
              <a:t>Click icon to add picture</a:t>
            </a:r>
            <a:endParaRPr lang="da-DK" noProof="0"/>
          </a:p>
        </p:txBody>
      </p:sp>
      <p:sp>
        <p:nvSpPr>
          <p:cNvPr id="2" name="Pladsholder til dato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pPr rtl="0"/>
            <a:r>
              <a:rPr lang="da-DK" noProof="0"/>
              <a:t>3/9/20XX</a:t>
            </a:r>
          </a:p>
        </p:txBody>
      </p:sp>
      <p:sp>
        <p:nvSpPr>
          <p:cNvPr id="3" name="Pladsholder til sidefod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pPr rtl="0"/>
            <a:r>
              <a:rPr lang="da-DK" noProof="0"/>
              <a:t>Præsentationstitel</a:t>
            </a:r>
          </a:p>
        </p:txBody>
      </p:sp>
      <p:sp>
        <p:nvSpPr>
          <p:cNvPr id="4" name="Pladsholder til slide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pPr rtl="0"/>
            <a:fld id="{B9713C8C-8E70-45D5-AE59-23E60168254E}" type="slidenum">
              <a:rPr lang="da-DK" noProof="0" smtClean="0"/>
              <a:t>‹#›</a:t>
            </a:fld>
            <a:endParaRPr lang="da-DK" noProof="0"/>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da-DK" noProof="0"/>
              <a:t>Klik for at redigere titeltypografier i master</a:t>
            </a:r>
          </a:p>
        </p:txBody>
      </p:sp>
      <p:sp>
        <p:nvSpPr>
          <p:cNvPr id="61" name="Pladsholder til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da-DK" noProof="0"/>
              <a:t>Navn</a:t>
            </a:r>
          </a:p>
        </p:txBody>
      </p:sp>
      <p:sp>
        <p:nvSpPr>
          <p:cNvPr id="62" name="Pladsholder til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da-DK" noProof="0"/>
              <a:t>Titel</a:t>
            </a:r>
          </a:p>
        </p:txBody>
      </p:sp>
      <p:sp>
        <p:nvSpPr>
          <p:cNvPr id="63" name="Pladsholder til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da-DK" noProof="0"/>
              <a:t>Navn</a:t>
            </a:r>
          </a:p>
        </p:txBody>
      </p:sp>
      <p:sp>
        <p:nvSpPr>
          <p:cNvPr id="64" name="Pladsholder til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da-DK" noProof="0"/>
              <a:t>Titel</a:t>
            </a:r>
          </a:p>
        </p:txBody>
      </p:sp>
      <p:sp>
        <p:nvSpPr>
          <p:cNvPr id="65" name="Pladsholder til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da-DK" noProof="0"/>
              <a:t>Navn</a:t>
            </a:r>
          </a:p>
        </p:txBody>
      </p:sp>
      <p:sp>
        <p:nvSpPr>
          <p:cNvPr id="66" name="Pladsholder til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da-DK" noProof="0"/>
              <a:t>Titel</a:t>
            </a:r>
          </a:p>
        </p:txBody>
      </p:sp>
      <p:sp>
        <p:nvSpPr>
          <p:cNvPr id="67" name="Pladsholder til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da-DK" noProof="0"/>
              <a:t>Navn</a:t>
            </a:r>
          </a:p>
        </p:txBody>
      </p:sp>
      <p:sp>
        <p:nvSpPr>
          <p:cNvPr id="68" name="Pladsholder til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da-DK" noProof="0"/>
              <a:t>Titel</a:t>
            </a:r>
          </a:p>
        </p:txBody>
      </p:sp>
      <p:sp>
        <p:nvSpPr>
          <p:cNvPr id="69" name="Pladsholder til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da-DK" noProof="0"/>
              <a:t>Navn</a:t>
            </a:r>
          </a:p>
        </p:txBody>
      </p:sp>
      <p:sp>
        <p:nvSpPr>
          <p:cNvPr id="70" name="Pladsholder til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da-DK" noProof="0"/>
              <a:t>Titel</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8" name="Kombinationstegning: Figur 7" descr="Mærke=AccentColor&#10;Smag=Light&#10;Mål=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da-DK"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da-DK" noProof="0"/>
              <a:t>Klik for at redigere titeltypografier i master</a:t>
            </a:r>
          </a:p>
        </p:txBody>
      </p:sp>
      <p:sp>
        <p:nvSpPr>
          <p:cNvPr id="3" name="Pladsholder til indhol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indhol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dato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pPr rtl="0"/>
            <a:r>
              <a:rPr lang="da-DK" noProof="0"/>
              <a:t>3/9/20XX</a:t>
            </a:r>
          </a:p>
        </p:txBody>
      </p:sp>
      <p:sp>
        <p:nvSpPr>
          <p:cNvPr id="6" name="Pladsholder til sidefod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pPr rtl="0"/>
            <a:r>
              <a:rPr lang="da-DK" noProof="0"/>
              <a:t>Præsentationstitel</a:t>
            </a:r>
          </a:p>
        </p:txBody>
      </p:sp>
      <p:sp>
        <p:nvSpPr>
          <p:cNvPr id="7" name="Pladsholder til slide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Kombinationstegning: Figur 9" descr="Mærke=AccentColor&#10;Smag=Light&#10;Mål=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da-DK"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da-DK" noProof="0"/>
              <a:t>Klik for at redigere titeltypografier i master</a:t>
            </a:r>
          </a:p>
        </p:txBody>
      </p:sp>
      <p:sp>
        <p:nvSpPr>
          <p:cNvPr id="3" name="Pladsholder til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4" name="Pladsholder til indhol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6" name="Pladsholder til indhol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7" name="Pladsholder til dato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pPr rtl="0"/>
            <a:r>
              <a:rPr lang="da-DK" noProof="0"/>
              <a:t>3/9/20XX</a:t>
            </a:r>
          </a:p>
        </p:txBody>
      </p:sp>
      <p:sp>
        <p:nvSpPr>
          <p:cNvPr id="8" name="Pladsholder til sidefod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pPr rtl="0"/>
            <a:r>
              <a:rPr lang="da-DK" noProof="0"/>
              <a:t>Præsentationstitel</a:t>
            </a:r>
          </a:p>
        </p:txBody>
      </p:sp>
      <p:sp>
        <p:nvSpPr>
          <p:cNvPr id="9" name="Pladsholder til slide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1.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da-DK" noProof="0"/>
              <a:t>Klik for at redigere titeltypografier i master</a:t>
            </a:r>
          </a:p>
        </p:txBody>
      </p:sp>
      <p:sp>
        <p:nvSpPr>
          <p:cNvPr id="3" name="Pladsholder til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dato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da-DK" noProof="0"/>
              <a:t>3/9/20XX</a:t>
            </a:r>
          </a:p>
        </p:txBody>
      </p:sp>
      <p:sp>
        <p:nvSpPr>
          <p:cNvPr id="5" name="Pladsholder til sidefod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da-DK" noProof="0"/>
              <a:t>Præsentationstitel</a:t>
            </a:r>
          </a:p>
        </p:txBody>
      </p:sp>
      <p:sp>
        <p:nvSpPr>
          <p:cNvPr id="6" name="Pladsholder til slide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r>
              <a:rPr lang="da-DK" noProof="0"/>
              <a:t>3/9/20XX</a:t>
            </a: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r>
              <a:rPr lang="da-DK" noProof="0"/>
              <a:t>Præsentationstitel</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B9713C8C-8E70-45D5-AE59-23E60168254E}" type="slidenum">
              <a:rPr lang="da-DK" noProof="0" smtClean="0"/>
              <a:t>‹#›</a:t>
            </a:fld>
            <a:endParaRPr lang="da-DK" noProof="0"/>
          </a:p>
        </p:txBody>
      </p:sp>
    </p:spTree>
    <p:extLst>
      <p:ext uri="{BB962C8B-B14F-4D97-AF65-F5344CB8AC3E}">
        <p14:creationId xmlns:p14="http://schemas.microsoft.com/office/powerpoint/2010/main" val="324641199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Lst>
  <p:hf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hyperlink" Target="https://www.pngall.com/theatre-png/download/45861" TargetMode="External"/><Relationship Id="rId5" Type="http://schemas.openxmlformats.org/officeDocument/2006/relationships/image" Target="../media/image5.png"/><Relationship Id="rId4" Type="http://schemas.openxmlformats.org/officeDocument/2006/relationships/hyperlink" Target="https://publicdomainpictures.net/view-image.php?image=34852&amp;picture=teatro-cortinas&amp;large=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curtain on a stage&#10;&#10;Description automatically generated">
            <a:extLst>
              <a:ext uri="{FF2B5EF4-FFF2-40B4-BE49-F238E27FC236}">
                <a16:creationId xmlns:a16="http://schemas.microsoft.com/office/drawing/2014/main" id="{AABF400A-FA31-FDE0-30E9-D89B47AAE60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0"/>
            <a:ext cx="12192000" cy="7134473"/>
          </a:xfrm>
          <a:prstGeom prst="rect">
            <a:avLst/>
          </a:prstGeom>
        </p:spPr>
      </p:pic>
      <p:sp>
        <p:nvSpPr>
          <p:cNvPr id="8" name="TextBox 7">
            <a:extLst>
              <a:ext uri="{FF2B5EF4-FFF2-40B4-BE49-F238E27FC236}">
                <a16:creationId xmlns:a16="http://schemas.microsoft.com/office/drawing/2014/main" id="{09A1CE79-CA2B-4D18-EE75-528CB46F364E}"/>
              </a:ext>
            </a:extLst>
          </p:cNvPr>
          <p:cNvSpPr txBox="1"/>
          <p:nvPr/>
        </p:nvSpPr>
        <p:spPr>
          <a:xfrm>
            <a:off x="3346516" y="292231"/>
            <a:ext cx="5213022" cy="400110"/>
          </a:xfrm>
          <a:prstGeom prst="rect">
            <a:avLst/>
          </a:prstGeom>
          <a:noFill/>
        </p:spPr>
        <p:txBody>
          <a:bodyPr wrap="square" rtlCol="0">
            <a:spAutoFit/>
          </a:bodyPr>
          <a:lstStyle/>
          <a:p>
            <a:pPr algn="ctr"/>
            <a:r>
              <a:rPr lang="fo-FO" sz="2000" b="1" dirty="0">
                <a:solidFill>
                  <a:schemeClr val="bg1"/>
                </a:solidFill>
                <a:latin typeface="Comic Sans MS" panose="030F0702030302020204" pitchFamily="66" charset="0"/>
              </a:rPr>
              <a:t>Áhugasjónleikur í Føroyum 1889 - 2023</a:t>
            </a:r>
          </a:p>
        </p:txBody>
      </p:sp>
      <p:pic>
        <p:nvPicPr>
          <p:cNvPr id="10" name="Picture 9" descr="A white masks on a black background&#10;&#10;Description automatically generated">
            <a:extLst>
              <a:ext uri="{FF2B5EF4-FFF2-40B4-BE49-F238E27FC236}">
                <a16:creationId xmlns:a16="http://schemas.microsoft.com/office/drawing/2014/main" id="{C5609037-47F6-3016-3257-6242B20DFC2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638747" y="2436463"/>
            <a:ext cx="4807669" cy="3525625"/>
          </a:xfrm>
          <a:prstGeom prst="rect">
            <a:avLst/>
          </a:prstGeom>
        </p:spPr>
      </p:pic>
    </p:spTree>
    <p:extLst>
      <p:ext uri="{BB962C8B-B14F-4D97-AF65-F5344CB8AC3E}">
        <p14:creationId xmlns:p14="http://schemas.microsoft.com/office/powerpoint/2010/main" val="207476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5C27FAE-A395-F99C-229F-4C2969E35AA9}"/>
              </a:ext>
            </a:extLst>
          </p:cNvPr>
          <p:cNvGraphicFramePr>
            <a:graphicFrameLocks noGrp="1"/>
          </p:cNvGraphicFramePr>
          <p:nvPr>
            <p:extLst>
              <p:ext uri="{D42A27DB-BD31-4B8C-83A1-F6EECF244321}">
                <p14:modId xmlns:p14="http://schemas.microsoft.com/office/powerpoint/2010/main" val="2211119693"/>
              </p:ext>
            </p:extLst>
          </p:nvPr>
        </p:nvGraphicFramePr>
        <p:xfrm>
          <a:off x="0" y="0"/>
          <a:ext cx="12192000" cy="6857996"/>
        </p:xfrm>
        <a:graphic>
          <a:graphicData uri="http://schemas.openxmlformats.org/drawingml/2006/table">
            <a:tbl>
              <a:tblPr>
                <a:tableStyleId>{5C22544A-7EE6-4342-B048-85BDC9FD1C3A}</a:tableStyleId>
              </a:tblPr>
              <a:tblGrid>
                <a:gridCol w="1072681">
                  <a:extLst>
                    <a:ext uri="{9D8B030D-6E8A-4147-A177-3AD203B41FA5}">
                      <a16:colId xmlns:a16="http://schemas.microsoft.com/office/drawing/2014/main" val="472962069"/>
                    </a:ext>
                  </a:extLst>
                </a:gridCol>
                <a:gridCol w="3253013">
                  <a:extLst>
                    <a:ext uri="{9D8B030D-6E8A-4147-A177-3AD203B41FA5}">
                      <a16:colId xmlns:a16="http://schemas.microsoft.com/office/drawing/2014/main" val="1760862514"/>
                    </a:ext>
                  </a:extLst>
                </a:gridCol>
                <a:gridCol w="2238633">
                  <a:extLst>
                    <a:ext uri="{9D8B030D-6E8A-4147-A177-3AD203B41FA5}">
                      <a16:colId xmlns:a16="http://schemas.microsoft.com/office/drawing/2014/main" val="3192061995"/>
                    </a:ext>
                  </a:extLst>
                </a:gridCol>
                <a:gridCol w="5627673">
                  <a:extLst>
                    <a:ext uri="{9D8B030D-6E8A-4147-A177-3AD203B41FA5}">
                      <a16:colId xmlns:a16="http://schemas.microsoft.com/office/drawing/2014/main" val="4101431711"/>
                    </a:ext>
                  </a:extLst>
                </a:gridCol>
              </a:tblGrid>
              <a:tr h="216530">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3465403872"/>
                  </a:ext>
                </a:extLst>
              </a:tr>
              <a:tr h="339657">
                <a:tc>
                  <a:txBody>
                    <a:bodyPr/>
                    <a:lstStyle/>
                    <a:p>
                      <a:pPr algn="ctr" fontAlgn="t"/>
                      <a:r>
                        <a:rPr lang="fo-FO" sz="1100" u="none" strike="noStrike" dirty="0">
                          <a:effectLst/>
                          <a:latin typeface="Comic Sans MS" panose="030F0702030302020204" pitchFamily="66" charset="0"/>
                        </a:rPr>
                        <a:t>1973/74</a:t>
                      </a:r>
                      <a:endParaRPr lang="fo-FO" sz="1100" b="0"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Ástarkoddin (sketch)</a:t>
                      </a:r>
                      <a:endParaRPr lang="fo-FO" sz="1100" b="1"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Hvalba</a:t>
                      </a:r>
                      <a:endParaRPr lang="fo-FO" sz="1100" b="1"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Levi Niclasen, Súsanna Niclasen, Niclas Jensen og Johnhild Eysturberg. Framførd 7 ferðir á Tvøroyri, 1 ferð í Vági, 1 ferð í Hvalba og 4 ferðir á Sandi.</a:t>
                      </a:r>
                      <a:endParaRPr lang="fo-FO" sz="1100" b="0"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extLst>
                  <a:ext uri="{0D108BD9-81ED-4DB2-BD59-A6C34878D82A}">
                    <a16:rowId xmlns:a16="http://schemas.microsoft.com/office/drawing/2014/main" val="3670359579"/>
                  </a:ext>
                </a:extLst>
              </a:tr>
              <a:tr h="170678">
                <a:tc>
                  <a:txBody>
                    <a:bodyPr/>
                    <a:lstStyle/>
                    <a:p>
                      <a:pPr algn="ctr" fontAlgn="t"/>
                      <a:r>
                        <a:rPr lang="fo-FO" sz="1100" u="none" strike="noStrike">
                          <a:effectLst/>
                          <a:latin typeface="Comic Sans MS" panose="030F0702030302020204" pitchFamily="66" charset="0"/>
                        </a:rPr>
                        <a:t>1974</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Vinarlig hjún</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extLst>
                  <a:ext uri="{0D108BD9-81ED-4DB2-BD59-A6C34878D82A}">
                    <a16:rowId xmlns:a16="http://schemas.microsoft.com/office/drawing/2014/main" val="3227235088"/>
                  </a:ext>
                </a:extLst>
              </a:tr>
              <a:tr h="677613">
                <a:tc>
                  <a:txBody>
                    <a:bodyPr/>
                    <a:lstStyle/>
                    <a:p>
                      <a:pPr algn="ctr" fontAlgn="t"/>
                      <a:r>
                        <a:rPr lang="fo-FO" sz="1100" u="none" strike="noStrike">
                          <a:effectLst/>
                          <a:latin typeface="Comic Sans MS" panose="030F0702030302020204" pitchFamily="66" charset="0"/>
                        </a:rPr>
                        <a:t>1974</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Hendrik og Pernilla</a:t>
                      </a:r>
                      <a:endParaRPr lang="fo-FO" sz="1100" b="1"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Kvívík</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Jóhanna Jensen, Lisa Dam, Petur Müller, Dánjal Joensen, Jákup Martin Vang, Arnbjørn Madsen, Jona Jensen og Jákup Jensen. Framførdur um várið 1974 einar 15 - 16 ferðir fyri uml. 2.500 - 3.000 áskoðarum. </a:t>
                      </a:r>
                    </a:p>
                    <a:p>
                      <a:pPr algn="l" fontAlgn="t"/>
                      <a:endParaRPr lang="fo-FO" sz="1100" b="0"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extLst>
                  <a:ext uri="{0D108BD9-81ED-4DB2-BD59-A6C34878D82A}">
                    <a16:rowId xmlns:a16="http://schemas.microsoft.com/office/drawing/2014/main" val="2437724282"/>
                  </a:ext>
                </a:extLst>
              </a:tr>
              <a:tr h="616005">
                <a:tc>
                  <a:txBody>
                    <a:bodyPr/>
                    <a:lstStyle/>
                    <a:p>
                      <a:pPr algn="ctr" fontAlgn="t"/>
                      <a:r>
                        <a:rPr lang="fo-FO" sz="1100" u="none" strike="noStrike">
                          <a:effectLst/>
                          <a:latin typeface="Comic Sans MS" panose="030F0702030302020204" pitchFamily="66" charset="0"/>
                        </a:rPr>
                        <a:t>1974</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Tú gloymdi kuffertini</a:t>
                      </a:r>
                      <a:endParaRPr lang="fo-FO" sz="1100" b="1"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Tvøroyrar Sjónleikarafelag</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Sverri Midjord, Mia Mortensen, Pole Rasmussen, Jákup Mortensen, Mannbjørn Mortensen og Niels. Framførdur 6 ferðir á Tvøroyri, 2 ferðir í Vági og 1 ferð í Hvalba.</a:t>
                      </a:r>
                      <a:endParaRPr lang="fo-FO" sz="1100" b="0"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extLst>
                  <a:ext uri="{0D108BD9-81ED-4DB2-BD59-A6C34878D82A}">
                    <a16:rowId xmlns:a16="http://schemas.microsoft.com/office/drawing/2014/main" val="671088297"/>
                  </a:ext>
                </a:extLst>
              </a:tr>
              <a:tr h="310420">
                <a:tc>
                  <a:txBody>
                    <a:bodyPr/>
                    <a:lstStyle/>
                    <a:p>
                      <a:pPr algn="ctr" fontAlgn="t"/>
                      <a:r>
                        <a:rPr lang="fo-FO" sz="1100" u="none" strike="noStrike">
                          <a:effectLst/>
                          <a:latin typeface="Comic Sans MS" panose="030F0702030302020204" pitchFamily="66" charset="0"/>
                        </a:rPr>
                        <a:t>1975</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Ranafelli</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Leikandi: Annika Toftegárd, Magnus Heinason, Oluffa Ólavson og Johan Heri Joensen. </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extLst>
                  <a:ext uri="{0D108BD9-81ED-4DB2-BD59-A6C34878D82A}">
                    <a16:rowId xmlns:a16="http://schemas.microsoft.com/office/drawing/2014/main" val="3504899457"/>
                  </a:ext>
                </a:extLst>
              </a:tr>
              <a:tr h="170678">
                <a:tc>
                  <a:txBody>
                    <a:bodyPr/>
                    <a:lstStyle/>
                    <a:p>
                      <a:pPr algn="ctr" fontAlgn="t"/>
                      <a:r>
                        <a:rPr lang="fo-FO" sz="1100" u="none" strike="noStrike">
                          <a:effectLst/>
                          <a:latin typeface="Comic Sans MS" panose="030F0702030302020204" pitchFamily="66" charset="0"/>
                        </a:rPr>
                        <a:t>1975</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Ástarbrøgd</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Íalt 18 framførslur.</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extLst>
                  <a:ext uri="{0D108BD9-81ED-4DB2-BD59-A6C34878D82A}">
                    <a16:rowId xmlns:a16="http://schemas.microsoft.com/office/drawing/2014/main" val="2136640218"/>
                  </a:ext>
                </a:extLst>
              </a:tr>
              <a:tr h="170678">
                <a:tc>
                  <a:txBody>
                    <a:bodyPr/>
                    <a:lstStyle/>
                    <a:p>
                      <a:pPr algn="ctr" fontAlgn="t"/>
                      <a:r>
                        <a:rPr lang="fo-FO" sz="1100" u="none" strike="noStrike">
                          <a:effectLst/>
                          <a:latin typeface="Comic Sans MS" panose="030F0702030302020204" pitchFamily="66" charset="0"/>
                        </a:rPr>
                        <a:t>1975</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sv-SE" sz="1100" b="1" u="none" strike="noStrike" dirty="0" err="1">
                          <a:effectLst/>
                          <a:latin typeface="Comic Sans MS" panose="030F0702030302020204" pitchFamily="66" charset="0"/>
                        </a:rPr>
                        <a:t>Tá</a:t>
                      </a:r>
                      <a:r>
                        <a:rPr lang="sv-SE" sz="1100" b="1" u="none" strike="noStrike" dirty="0">
                          <a:effectLst/>
                          <a:latin typeface="Comic Sans MS" panose="030F0702030302020204" pitchFamily="66" charset="0"/>
                        </a:rPr>
                        <a:t> </a:t>
                      </a:r>
                      <a:r>
                        <a:rPr lang="sv-SE" sz="1100" b="1" u="none" strike="noStrike" dirty="0" err="1">
                          <a:effectLst/>
                          <a:latin typeface="Comic Sans MS" panose="030F0702030302020204" pitchFamily="66" charset="0"/>
                        </a:rPr>
                        <a:t>ið</a:t>
                      </a:r>
                      <a:r>
                        <a:rPr lang="sv-SE" sz="1100" b="1" u="none" strike="noStrike" dirty="0">
                          <a:effectLst/>
                          <a:latin typeface="Comic Sans MS" panose="030F0702030302020204" pitchFamily="66" charset="0"/>
                        </a:rPr>
                        <a:t> Maria var </a:t>
                      </a:r>
                      <a:r>
                        <a:rPr lang="sv-SE" sz="1100" b="1" u="none" strike="noStrike" dirty="0" err="1">
                          <a:effectLst/>
                          <a:latin typeface="Comic Sans MS" panose="030F0702030302020204" pitchFamily="66" charset="0"/>
                        </a:rPr>
                        <a:t>uppsøgd</a:t>
                      </a:r>
                      <a:endParaRPr lang="sv-SE" sz="1100" b="1"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Kvívík</a:t>
                      </a:r>
                      <a:endParaRPr lang="fo-FO" sz="1100" b="1"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Framførdur um várið 1975 einar 15 - 16 ferðir. </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extLst>
                  <a:ext uri="{0D108BD9-81ED-4DB2-BD59-A6C34878D82A}">
                    <a16:rowId xmlns:a16="http://schemas.microsoft.com/office/drawing/2014/main" val="3315087430"/>
                  </a:ext>
                </a:extLst>
              </a:tr>
              <a:tr h="339657">
                <a:tc>
                  <a:txBody>
                    <a:bodyPr/>
                    <a:lstStyle/>
                    <a:p>
                      <a:pPr algn="ctr" fontAlgn="t"/>
                      <a:r>
                        <a:rPr lang="fo-FO" sz="1100" u="none" strike="noStrike">
                          <a:effectLst/>
                          <a:latin typeface="Comic Sans MS" panose="030F0702030302020204" pitchFamily="66" charset="0"/>
                        </a:rPr>
                        <a:t>1975</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Mongum brestur ætlan</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Kvívík</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Framførdur um várið 1975 einar 15 - 16 ferðir. </a:t>
                      </a:r>
                    </a:p>
                    <a:p>
                      <a:pPr algn="l" fontAlgn="t"/>
                      <a:endParaRPr lang="fo-FO" sz="1100" b="0"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extLst>
                  <a:ext uri="{0D108BD9-81ED-4DB2-BD59-A6C34878D82A}">
                    <a16:rowId xmlns:a16="http://schemas.microsoft.com/office/drawing/2014/main" val="3393231874"/>
                  </a:ext>
                </a:extLst>
              </a:tr>
              <a:tr h="508634">
                <a:tc>
                  <a:txBody>
                    <a:bodyPr/>
                    <a:lstStyle/>
                    <a:p>
                      <a:pPr algn="ctr" fontAlgn="t"/>
                      <a:r>
                        <a:rPr lang="fo-FO" sz="1100" u="none" strike="noStrike">
                          <a:effectLst/>
                          <a:latin typeface="Comic Sans MS" panose="030F0702030302020204" pitchFamily="66" charset="0"/>
                        </a:rPr>
                        <a:t>1975</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Menn og vápn</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Tvøroyrar Sjónleikarafelag</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Leikandi: Napoleon Rasmussen, Tove Thomsen, Sanna Mortensen, Jákup Mortensen, Mannbjørn Mortensen, Sverri Midjord, Mia Mortensen og Ási Jacobsen. Framførdur 7 ferðir á Tvøroyri, 1 ferð í Vági, 1 ferð í Hvalba og 4 ferðir á Sandi.</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extLst>
                  <a:ext uri="{0D108BD9-81ED-4DB2-BD59-A6C34878D82A}">
                    <a16:rowId xmlns:a16="http://schemas.microsoft.com/office/drawing/2014/main" val="1808007685"/>
                  </a:ext>
                </a:extLst>
              </a:tr>
              <a:tr h="170678">
                <a:tc>
                  <a:txBody>
                    <a:bodyPr/>
                    <a:lstStyle/>
                    <a:p>
                      <a:pPr algn="ctr" fontAlgn="t"/>
                      <a:r>
                        <a:rPr lang="fo-FO" sz="1100" u="none" strike="noStrike">
                          <a:effectLst/>
                          <a:latin typeface="Comic Sans MS" panose="030F0702030302020204" pitchFamily="66" charset="0"/>
                        </a:rPr>
                        <a:t>1976</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Heimadoktarin</a:t>
                      </a:r>
                      <a:endParaRPr lang="fo-FO" sz="1100" b="1"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Losjan í Gøtu</a:t>
                      </a:r>
                      <a:endParaRPr lang="fo-FO" sz="1100" b="1"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extLst>
                  <a:ext uri="{0D108BD9-81ED-4DB2-BD59-A6C34878D82A}">
                    <a16:rowId xmlns:a16="http://schemas.microsoft.com/office/drawing/2014/main" val="3988173014"/>
                  </a:ext>
                </a:extLst>
              </a:tr>
              <a:tr h="170678">
                <a:tc>
                  <a:txBody>
                    <a:bodyPr/>
                    <a:lstStyle/>
                    <a:p>
                      <a:pPr algn="ctr" fontAlgn="t"/>
                      <a:r>
                        <a:rPr lang="fo-FO" sz="1100" u="none" strike="noStrike">
                          <a:effectLst/>
                          <a:latin typeface="Comic Sans MS" panose="030F0702030302020204" pitchFamily="66" charset="0"/>
                        </a:rPr>
                        <a:t>1976</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sv-SE" sz="1100" b="1" u="none" strike="noStrike">
                          <a:effectLst/>
                          <a:latin typeface="Comic Sans MS" panose="030F0702030302020204" pitchFamily="66" charset="0"/>
                        </a:rPr>
                        <a:t>Tá ið Maria var uppsøgd</a:t>
                      </a:r>
                      <a:endParaRPr lang="sv-SE"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extLst>
                  <a:ext uri="{0D108BD9-81ED-4DB2-BD59-A6C34878D82A}">
                    <a16:rowId xmlns:a16="http://schemas.microsoft.com/office/drawing/2014/main" val="3658256055"/>
                  </a:ext>
                </a:extLst>
              </a:tr>
              <a:tr h="339657">
                <a:tc>
                  <a:txBody>
                    <a:bodyPr/>
                    <a:lstStyle/>
                    <a:p>
                      <a:pPr algn="ctr" fontAlgn="t"/>
                      <a:r>
                        <a:rPr lang="fo-FO" sz="1100" u="none" strike="noStrike">
                          <a:effectLst/>
                          <a:latin typeface="Comic Sans MS" panose="030F0702030302020204" pitchFamily="66" charset="0"/>
                        </a:rPr>
                        <a:t>1976</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Spanska Flugan</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Kvívík</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Leikandi m.a.: Lisa Dam og Óli Kurt Hansen. Spælt var umframt í Kvívík eisini í Kollafirði, á Glyvrum, á Eiði, í Vík, á Sandi og í Hoydølum. </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extLst>
                  <a:ext uri="{0D108BD9-81ED-4DB2-BD59-A6C34878D82A}">
                    <a16:rowId xmlns:a16="http://schemas.microsoft.com/office/drawing/2014/main" val="2129200200"/>
                  </a:ext>
                </a:extLst>
              </a:tr>
              <a:tr h="170678">
                <a:tc>
                  <a:txBody>
                    <a:bodyPr/>
                    <a:lstStyle/>
                    <a:p>
                      <a:pPr algn="ctr" fontAlgn="ctr"/>
                      <a:r>
                        <a:rPr lang="fo-FO" sz="1100" u="none" strike="noStrike">
                          <a:effectLst/>
                          <a:latin typeface="Comic Sans MS" panose="030F0702030302020204" pitchFamily="66" charset="0"/>
                        </a:rPr>
                        <a:t>1970´unum</a:t>
                      </a:r>
                      <a:endParaRPr lang="fo-FO" sz="1100" b="0" i="0" u="none" strike="noStrike">
                        <a:solidFill>
                          <a:srgbClr val="000000"/>
                        </a:solidFill>
                        <a:effectLst/>
                        <a:latin typeface="Comic Sans MS" panose="030F0702030302020204" pitchFamily="66" charset="0"/>
                      </a:endParaRPr>
                    </a:p>
                  </a:txBody>
                  <a:tcPr marL="1687" marR="1687" marT="1687"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Jákup Sibbi</a:t>
                      </a:r>
                      <a:endParaRPr lang="fo-FO" sz="1100" b="1" i="0" u="none" strike="noStrike">
                        <a:solidFill>
                          <a:srgbClr val="000000"/>
                        </a:solidFill>
                        <a:effectLst/>
                        <a:latin typeface="Comic Sans MS" panose="030F0702030302020204" pitchFamily="66" charset="0"/>
                      </a:endParaRPr>
                    </a:p>
                  </a:txBody>
                  <a:tcPr marL="1687" marR="1687" marT="1687"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687" marR="1687" marT="1687"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687" marR="1687" marT="1687" marB="0" anchor="b">
                    <a:solidFill>
                      <a:schemeClr val="accent1">
                        <a:lumMod val="20000"/>
                        <a:lumOff val="80000"/>
                      </a:schemeClr>
                    </a:solidFill>
                  </a:tcPr>
                </a:tc>
                <a:extLst>
                  <a:ext uri="{0D108BD9-81ED-4DB2-BD59-A6C34878D82A}">
                    <a16:rowId xmlns:a16="http://schemas.microsoft.com/office/drawing/2014/main" val="2642037137"/>
                  </a:ext>
                </a:extLst>
              </a:tr>
              <a:tr h="170678">
                <a:tc>
                  <a:txBody>
                    <a:bodyPr/>
                    <a:lstStyle/>
                    <a:p>
                      <a:pPr algn="ctr"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687" marR="1687" marT="1687" marB="0" anchor="b">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Álvaleikur</a:t>
                      </a:r>
                      <a:endParaRPr lang="fo-FO" sz="1100" b="1" i="0" u="none" strike="noStrike">
                        <a:solidFill>
                          <a:srgbClr val="000000"/>
                        </a:solidFill>
                        <a:effectLst/>
                        <a:latin typeface="Comic Sans MS" panose="030F0702030302020204" pitchFamily="66" charset="0"/>
                      </a:endParaRPr>
                    </a:p>
                  </a:txBody>
                  <a:tcPr marL="1687" marR="1687" marT="1687"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687" marR="1687" marT="1687"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687" marR="1687" marT="1687" marB="0" anchor="b">
                    <a:solidFill>
                      <a:schemeClr val="accent1">
                        <a:lumMod val="20000"/>
                        <a:lumOff val="80000"/>
                      </a:schemeClr>
                    </a:solidFill>
                  </a:tcPr>
                </a:tc>
                <a:extLst>
                  <a:ext uri="{0D108BD9-81ED-4DB2-BD59-A6C34878D82A}">
                    <a16:rowId xmlns:a16="http://schemas.microsoft.com/office/drawing/2014/main" val="654505485"/>
                  </a:ext>
                </a:extLst>
              </a:tr>
              <a:tr h="170678">
                <a:tc>
                  <a:txBody>
                    <a:bodyPr/>
                    <a:lstStyle/>
                    <a:p>
                      <a:pPr algn="ctr"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687" marR="1687" marT="1687" marB="0" anchor="b">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Vinarlig hjún</a:t>
                      </a:r>
                      <a:endParaRPr lang="fo-FO" sz="1100" b="1" i="0" u="none" strike="noStrike">
                        <a:solidFill>
                          <a:srgbClr val="000000"/>
                        </a:solidFill>
                        <a:effectLst/>
                        <a:latin typeface="Comic Sans MS" panose="030F0702030302020204" pitchFamily="66" charset="0"/>
                      </a:endParaRPr>
                    </a:p>
                  </a:txBody>
                  <a:tcPr marL="1687" marR="1687" marT="1687"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687" marR="1687" marT="1687"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687" marR="1687" marT="1687" marB="0" anchor="b">
                    <a:solidFill>
                      <a:schemeClr val="accent1">
                        <a:lumMod val="20000"/>
                        <a:lumOff val="80000"/>
                      </a:schemeClr>
                    </a:solidFill>
                  </a:tcPr>
                </a:tc>
                <a:extLst>
                  <a:ext uri="{0D108BD9-81ED-4DB2-BD59-A6C34878D82A}">
                    <a16:rowId xmlns:a16="http://schemas.microsoft.com/office/drawing/2014/main" val="466828480"/>
                  </a:ext>
                </a:extLst>
              </a:tr>
              <a:tr h="170678">
                <a:tc>
                  <a:txBody>
                    <a:bodyPr/>
                    <a:lstStyle/>
                    <a:p>
                      <a:pPr algn="ctr"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687" marR="1687" marT="1687" marB="0" anchor="b">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Gift teg ??</a:t>
                      </a:r>
                      <a:endParaRPr lang="fo-FO" sz="1100" b="1" i="0" u="none" strike="noStrike">
                        <a:solidFill>
                          <a:srgbClr val="000000"/>
                        </a:solidFill>
                        <a:effectLst/>
                        <a:latin typeface="Comic Sans MS" panose="030F0702030302020204" pitchFamily="66" charset="0"/>
                      </a:endParaRPr>
                    </a:p>
                  </a:txBody>
                  <a:tcPr marL="1687" marR="1687" marT="1687" marB="0" anchor="ctr">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Ungmannafelagið Royndin</a:t>
                      </a:r>
                      <a:endParaRPr lang="fo-FO" sz="1100" b="1" i="0" u="none" strike="noStrike" dirty="0">
                        <a:solidFill>
                          <a:srgbClr val="000000"/>
                        </a:solidFill>
                        <a:effectLst/>
                        <a:latin typeface="Comic Sans MS" panose="030F0702030302020204" pitchFamily="66" charset="0"/>
                      </a:endParaRPr>
                    </a:p>
                  </a:txBody>
                  <a:tcPr marL="1687" marR="1687" marT="1687"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687" marR="1687" marT="1687" marB="0" anchor="b">
                    <a:solidFill>
                      <a:schemeClr val="accent1">
                        <a:lumMod val="20000"/>
                        <a:lumOff val="80000"/>
                      </a:schemeClr>
                    </a:solidFill>
                  </a:tcPr>
                </a:tc>
                <a:extLst>
                  <a:ext uri="{0D108BD9-81ED-4DB2-BD59-A6C34878D82A}">
                    <a16:rowId xmlns:a16="http://schemas.microsoft.com/office/drawing/2014/main" val="2973548287"/>
                  </a:ext>
                </a:extLst>
              </a:tr>
              <a:tr h="1803043">
                <a:tc>
                  <a:txBody>
                    <a:bodyPr/>
                    <a:lstStyle/>
                    <a:p>
                      <a:pPr algn="ctr" fontAlgn="t"/>
                      <a:r>
                        <a:rPr lang="fo-FO" sz="1100" u="none" strike="noStrike">
                          <a:effectLst/>
                          <a:latin typeface="Comic Sans MS" panose="030F0702030302020204" pitchFamily="66" charset="0"/>
                        </a:rPr>
                        <a:t>1978/79</a:t>
                      </a:r>
                      <a:endParaRPr lang="fo-FO" sz="1100" b="0"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Seymistovan </a:t>
                      </a:r>
                      <a:endParaRPr lang="fo-FO" sz="1100" b="1"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Kjartan Ragnarson. Leikárið 78/79.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Oskar Hermansson.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Elin Mouritsen. </a:t>
                      </a:r>
                      <a:r>
                        <a:rPr lang="fo-FO" sz="1100" u="sng" strike="noStrike" dirty="0">
                          <a:effectLst/>
                          <a:latin typeface="Comic Sans MS" panose="030F0702030302020204" pitchFamily="66" charset="0"/>
                        </a:rPr>
                        <a:t>Klaver:</a:t>
                      </a:r>
                      <a:r>
                        <a:rPr lang="fo-FO" sz="1100" u="none" strike="noStrike" dirty="0">
                          <a:effectLst/>
                          <a:latin typeface="Comic Sans MS" panose="030F0702030302020204" pitchFamily="66" charset="0"/>
                        </a:rPr>
                        <a:t> Rigmor R. Rasmussen. </a:t>
                      </a:r>
                      <a:r>
                        <a:rPr lang="fo-FO" sz="1100" u="sng" strike="noStrike" dirty="0">
                          <a:effectLst/>
                          <a:latin typeface="Comic Sans MS" panose="030F0702030302020204" pitchFamily="66" charset="0"/>
                        </a:rPr>
                        <a:t>Leiktjøld:</a:t>
                      </a:r>
                      <a:r>
                        <a:rPr lang="fo-FO" sz="1100" u="none" strike="noStrike" dirty="0">
                          <a:effectLst/>
                          <a:latin typeface="Comic Sans MS" panose="030F0702030302020204" pitchFamily="66" charset="0"/>
                        </a:rPr>
                        <a:t> Jón Thórison.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Olaf Johannesen. </a:t>
                      </a:r>
                      <a:r>
                        <a:rPr lang="fo-FO" sz="1100" u="sng" strike="noStrike" dirty="0">
                          <a:effectLst/>
                          <a:latin typeface="Comic Sans MS" panose="030F0702030302020204" pitchFamily="66" charset="0"/>
                        </a:rPr>
                        <a:t>Smyrsl og</a:t>
                      </a:r>
                      <a:r>
                        <a:rPr lang="fo-FO" sz="1100" u="none" strike="noStrike" dirty="0">
                          <a:effectLst/>
                          <a:latin typeface="Comic Sans MS" panose="030F0702030302020204" pitchFamily="66" charset="0"/>
                        </a:rPr>
                        <a:t> </a:t>
                      </a:r>
                      <a:r>
                        <a:rPr lang="fo-FO" sz="1100" u="sng" strike="noStrike" dirty="0">
                          <a:effectLst/>
                          <a:latin typeface="Comic Sans MS" panose="030F0702030302020204" pitchFamily="66" charset="0"/>
                        </a:rPr>
                        <a:t>hár</a:t>
                      </a:r>
                      <a:r>
                        <a:rPr lang="fo-FO" sz="1100" u="none" strike="noStrike" dirty="0">
                          <a:effectLst/>
                          <a:latin typeface="Comic Sans MS" panose="030F0702030302020204" pitchFamily="66" charset="0"/>
                        </a:rPr>
                        <a:t>: Rólant Samuelsen.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Sonja Debess.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Annika Johannesen.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Magna í Stórustovu, Oddvá Nattestad, Margreta Næss, Randi Olsen, Elin Heinesen, Bjørk Viderø, Jógvan A. Skaale, Kári Petersen, Øssur Wintereig. Dagblaðið: 26. juli,  15. september, 6. oktober,11. oktober, 15. november 1978. 14. Sept: 23. september, 11. oktober, 7. oktober 1978, Dimmalætting: 10. oktober, Tingakrossur 13. oktober 1978, Myndablaðið Nú: Samrøðu við leikstjóran Elin K Mouritsen. Seymistoven var víst 30 ferðir í Havn, og ferðaist runt oyggjarnar. Myndir eru tøkar.</a:t>
                      </a:r>
                    </a:p>
                    <a:p>
                      <a:pPr algn="l" fontAlgn="t"/>
                      <a:endParaRPr lang="fo-FO" sz="800" b="0" i="0" u="none" strike="noStrike" dirty="0">
                        <a:solidFill>
                          <a:srgbClr val="2A2A2A"/>
                        </a:solidFill>
                        <a:effectLst/>
                        <a:latin typeface="Comic Sans MS" panose="030F0702030302020204" pitchFamily="66" charset="0"/>
                      </a:endParaRPr>
                    </a:p>
                  </a:txBody>
                  <a:tcPr marL="1687" marR="1687" marT="1687" marB="0">
                    <a:solidFill>
                      <a:schemeClr val="accent1">
                        <a:lumMod val="20000"/>
                        <a:lumOff val="80000"/>
                      </a:schemeClr>
                    </a:solidFill>
                  </a:tcPr>
                </a:tc>
                <a:extLst>
                  <a:ext uri="{0D108BD9-81ED-4DB2-BD59-A6C34878D82A}">
                    <a16:rowId xmlns:a16="http://schemas.microsoft.com/office/drawing/2014/main" val="1445875205"/>
                  </a:ext>
                </a:extLst>
              </a:tr>
              <a:tr h="170678">
                <a:tc>
                  <a:txBody>
                    <a:bodyPr/>
                    <a:lstStyle/>
                    <a:p>
                      <a:pPr algn="ctr" fontAlgn="t"/>
                      <a:r>
                        <a:rPr lang="fo-FO" sz="1100" u="none" strike="noStrike" dirty="0">
                          <a:effectLst/>
                          <a:latin typeface="Comic Sans MS" panose="030F0702030302020204" pitchFamily="66" charset="0"/>
                        </a:rPr>
                        <a:t>1979</a:t>
                      </a:r>
                      <a:endParaRPr lang="fo-FO" sz="1100" b="0" i="0" u="none" strike="noStrike" dirty="0">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b"/>
                      <a:r>
                        <a:rPr lang="fo-FO" sz="1100" b="1" u="none" strike="noStrike" dirty="0">
                          <a:effectLst/>
                          <a:latin typeface="Comic Sans MS" panose="030F0702030302020204" pitchFamily="66" charset="0"/>
                        </a:rPr>
                        <a:t>Kvøldseta í Sjónleikarhúsinum. </a:t>
                      </a:r>
                      <a:endParaRPr lang="fo-FO" sz="1100" b="1" i="0" u="none" strike="noStrike" dirty="0">
                        <a:solidFill>
                          <a:srgbClr val="2A2A2A"/>
                        </a:solidFill>
                        <a:effectLst/>
                        <a:latin typeface="Comic Sans MS" panose="030F0702030302020204" pitchFamily="66" charset="0"/>
                      </a:endParaRPr>
                    </a:p>
                  </a:txBody>
                  <a:tcPr marL="1687" marR="1687" marT="1687" marB="0" anchor="b">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687" marR="1687" marT="1687" marB="0">
                    <a:solidFill>
                      <a:schemeClr val="accent1">
                        <a:lumMod val="20000"/>
                        <a:lumOff val="80000"/>
                      </a:schemeClr>
                    </a:solidFill>
                  </a:tcPr>
                </a:tc>
                <a:tc>
                  <a:txBody>
                    <a:bodyPr/>
                    <a:lstStyle/>
                    <a:p>
                      <a:pPr algn="l" fontAlgn="ctr"/>
                      <a:r>
                        <a:rPr lang="fo-FO" sz="1100" u="none" strike="noStrike" dirty="0">
                          <a:effectLst/>
                          <a:latin typeface="Comic Sans MS" panose="030F0702030302020204" pitchFamily="66" charset="0"/>
                        </a:rPr>
                        <a:t>Januar 1979.</a:t>
                      </a:r>
                      <a:endParaRPr lang="fo-FO" sz="1100" b="0" i="0" u="none" strike="noStrike" dirty="0">
                        <a:solidFill>
                          <a:srgbClr val="2A2A2A"/>
                        </a:solidFill>
                        <a:effectLst/>
                        <a:latin typeface="Comic Sans MS" panose="030F0702030302020204" pitchFamily="66" charset="0"/>
                      </a:endParaRPr>
                    </a:p>
                  </a:txBody>
                  <a:tcPr marL="1687" marR="1687" marT="1687" marB="0" anchor="ctr">
                    <a:solidFill>
                      <a:schemeClr val="accent1">
                        <a:lumMod val="20000"/>
                        <a:lumOff val="80000"/>
                      </a:schemeClr>
                    </a:solidFill>
                  </a:tcPr>
                </a:tc>
                <a:extLst>
                  <a:ext uri="{0D108BD9-81ED-4DB2-BD59-A6C34878D82A}">
                    <a16:rowId xmlns:a16="http://schemas.microsoft.com/office/drawing/2014/main" val="1170842487"/>
                  </a:ext>
                </a:extLst>
              </a:tr>
            </a:tbl>
          </a:graphicData>
        </a:graphic>
      </p:graphicFrame>
    </p:spTree>
    <p:extLst>
      <p:ext uri="{BB962C8B-B14F-4D97-AF65-F5344CB8AC3E}">
        <p14:creationId xmlns:p14="http://schemas.microsoft.com/office/powerpoint/2010/main" val="194862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7A6BC92-E5E8-0A0A-079C-185A73E8706A}"/>
              </a:ext>
            </a:extLst>
          </p:cNvPr>
          <p:cNvGraphicFramePr>
            <a:graphicFrameLocks noGrp="1"/>
          </p:cNvGraphicFramePr>
          <p:nvPr>
            <p:extLst>
              <p:ext uri="{D42A27DB-BD31-4B8C-83A1-F6EECF244321}">
                <p14:modId xmlns:p14="http://schemas.microsoft.com/office/powerpoint/2010/main" val="3027978343"/>
              </p:ext>
            </p:extLst>
          </p:nvPr>
        </p:nvGraphicFramePr>
        <p:xfrm>
          <a:off x="0" y="0"/>
          <a:ext cx="12191998" cy="6857998"/>
        </p:xfrm>
        <a:graphic>
          <a:graphicData uri="http://schemas.openxmlformats.org/drawingml/2006/table">
            <a:tbl>
              <a:tblPr>
                <a:tableStyleId>{5C22544A-7EE6-4342-B048-85BDC9FD1C3A}</a:tableStyleId>
              </a:tblPr>
              <a:tblGrid>
                <a:gridCol w="1072676">
                  <a:extLst>
                    <a:ext uri="{9D8B030D-6E8A-4147-A177-3AD203B41FA5}">
                      <a16:colId xmlns:a16="http://schemas.microsoft.com/office/drawing/2014/main" val="1742910493"/>
                    </a:ext>
                  </a:extLst>
                </a:gridCol>
                <a:gridCol w="3253016">
                  <a:extLst>
                    <a:ext uri="{9D8B030D-6E8A-4147-A177-3AD203B41FA5}">
                      <a16:colId xmlns:a16="http://schemas.microsoft.com/office/drawing/2014/main" val="1307381286"/>
                    </a:ext>
                  </a:extLst>
                </a:gridCol>
                <a:gridCol w="2238631">
                  <a:extLst>
                    <a:ext uri="{9D8B030D-6E8A-4147-A177-3AD203B41FA5}">
                      <a16:colId xmlns:a16="http://schemas.microsoft.com/office/drawing/2014/main" val="2016879426"/>
                    </a:ext>
                  </a:extLst>
                </a:gridCol>
                <a:gridCol w="5627675">
                  <a:extLst>
                    <a:ext uri="{9D8B030D-6E8A-4147-A177-3AD203B41FA5}">
                      <a16:colId xmlns:a16="http://schemas.microsoft.com/office/drawing/2014/main" val="1371470604"/>
                    </a:ext>
                  </a:extLst>
                </a:gridCol>
              </a:tblGrid>
              <a:tr h="219491">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600267978"/>
                  </a:ext>
                </a:extLst>
              </a:tr>
              <a:tr h="897416">
                <a:tc>
                  <a:txBody>
                    <a:bodyPr/>
                    <a:lstStyle/>
                    <a:p>
                      <a:pPr algn="ctr" fontAlgn="t"/>
                      <a:r>
                        <a:rPr lang="fo-FO" sz="1100" u="none" strike="noStrike" dirty="0">
                          <a:effectLst/>
                          <a:latin typeface="Comic Sans MS" panose="030F0702030302020204" pitchFamily="66" charset="0"/>
                        </a:rPr>
                        <a:t>1979</a:t>
                      </a:r>
                      <a:endParaRPr lang="fo-FO" sz="1100" b="0" i="0" u="none" strike="noStrike" dirty="0">
                        <a:solidFill>
                          <a:srgbClr val="000000"/>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Jákup á Møn </a:t>
                      </a:r>
                      <a:endParaRPr lang="fo-FO" sz="1100" b="1" i="0" u="none" strike="noStrike" dirty="0">
                        <a:solidFill>
                          <a:srgbClr val="2A2A2A"/>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Sigrid Niclasen. Næmingar úr 2.real í Kommunuskúlanum. </a:t>
                      </a:r>
                      <a:r>
                        <a:rPr lang="fo-FO" sz="1100" u="sng" strike="noStrike" dirty="0">
                          <a:effectLst/>
                          <a:latin typeface="Comic Sans MS" panose="030F0702030302020204" pitchFamily="66" charset="0"/>
                        </a:rPr>
                        <a:t>Lagt lag á:</a:t>
                      </a:r>
                      <a:r>
                        <a:rPr lang="fo-FO" sz="1100" u="none" strike="noStrike" dirty="0">
                          <a:effectLst/>
                          <a:latin typeface="Comic Sans MS" panose="030F0702030302020204" pitchFamily="66" charset="0"/>
                        </a:rPr>
                        <a:t> Lina Larsen og Poul Arne Joensen. </a:t>
                      </a:r>
                      <a:r>
                        <a:rPr lang="fo-FO" sz="1100" u="sng" strike="noStrike" dirty="0">
                          <a:effectLst/>
                          <a:latin typeface="Comic Sans MS" panose="030F0702030302020204" pitchFamily="66" charset="0"/>
                        </a:rPr>
                        <a:t>Pallur:</a:t>
                      </a:r>
                      <a:r>
                        <a:rPr lang="fo-FO" sz="1100" u="none" strike="noStrike" dirty="0">
                          <a:effectLst/>
                          <a:latin typeface="Comic Sans MS" panose="030F0702030302020204" pitchFamily="66" charset="0"/>
                        </a:rPr>
                        <a:t> Leikarir saman við Jógvan Asbjørn Skaale og Napoleon Nólsoy. </a:t>
                      </a:r>
                      <a:r>
                        <a:rPr lang="fo-FO" sz="1100" u="sng" strike="noStrike" dirty="0">
                          <a:effectLst/>
                          <a:latin typeface="Comic Sans MS" panose="030F0702030302020204" pitchFamily="66" charset="0"/>
                        </a:rPr>
                        <a:t>Leikarar m.a.:</a:t>
                      </a:r>
                      <a:r>
                        <a:rPr lang="fo-FO" sz="1100" u="none" strike="noStrike" dirty="0">
                          <a:effectLst/>
                          <a:latin typeface="Comic Sans MS" panose="030F0702030302020204" pitchFamily="66" charset="0"/>
                        </a:rPr>
                        <a:t> Jógvan Edvard Joensen, Unnur á Dunga, Tórmóður Stórá, Johan Erik Arge, Marjun Johansen. Dimmalætting: 6. apríl 1979.</a:t>
                      </a:r>
                    </a:p>
                    <a:p>
                      <a:pPr algn="l" fontAlgn="t"/>
                      <a:endParaRPr lang="fo-FO" sz="1100" b="0" i="0" u="none" strike="noStrike" dirty="0">
                        <a:solidFill>
                          <a:srgbClr val="2A2A2A"/>
                        </a:solidFill>
                        <a:effectLst/>
                        <a:latin typeface="Comic Sans MS" panose="030F0702030302020204" pitchFamily="66" charset="0"/>
                      </a:endParaRPr>
                    </a:p>
                  </a:txBody>
                  <a:tcPr marL="1585" marR="1585" marT="1585" marB="0">
                    <a:solidFill>
                      <a:schemeClr val="accent1">
                        <a:lumMod val="20000"/>
                        <a:lumOff val="80000"/>
                      </a:schemeClr>
                    </a:solidFill>
                  </a:tcPr>
                </a:tc>
                <a:extLst>
                  <a:ext uri="{0D108BD9-81ED-4DB2-BD59-A6C34878D82A}">
                    <a16:rowId xmlns:a16="http://schemas.microsoft.com/office/drawing/2014/main" val="4292171896"/>
                  </a:ext>
                </a:extLst>
              </a:tr>
              <a:tr h="539127">
                <a:tc>
                  <a:txBody>
                    <a:bodyPr/>
                    <a:lstStyle/>
                    <a:p>
                      <a:pPr algn="ctr" fontAlgn="t"/>
                      <a:r>
                        <a:rPr lang="fo-FO" sz="1100" u="none" strike="noStrike">
                          <a:effectLst/>
                          <a:latin typeface="Comic Sans MS" panose="030F0702030302020204" pitchFamily="66" charset="0"/>
                        </a:rPr>
                        <a:t>1979</a:t>
                      </a:r>
                      <a:endParaRPr lang="fo-FO" sz="1100" b="0" i="0" u="none" strike="noStrike">
                        <a:solidFill>
                          <a:srgbClr val="000000"/>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Hvør var tann seki </a:t>
                      </a:r>
                      <a:endParaRPr lang="fo-FO" sz="1100" b="1" i="0" u="none" strike="noStrike" dirty="0">
                        <a:solidFill>
                          <a:srgbClr val="2A2A2A"/>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J. B. Priestley. Klaksvíkar Sjónleikarfelag.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Jógvan Eliasen og Jógvan Ósá. Dimmalætting: 4. maj 1979.</a:t>
                      </a:r>
                    </a:p>
                    <a:p>
                      <a:pPr algn="l" fontAlgn="t"/>
                      <a:endParaRPr lang="fo-FO" sz="1100" b="0" i="0" u="none" strike="noStrike" dirty="0">
                        <a:solidFill>
                          <a:srgbClr val="2A2A2A"/>
                        </a:solidFill>
                        <a:effectLst/>
                        <a:latin typeface="Comic Sans MS" panose="030F0702030302020204" pitchFamily="66" charset="0"/>
                      </a:endParaRPr>
                    </a:p>
                  </a:txBody>
                  <a:tcPr marL="1585" marR="1585" marT="1585" marB="0">
                    <a:solidFill>
                      <a:schemeClr val="accent1">
                        <a:lumMod val="20000"/>
                        <a:lumOff val="80000"/>
                      </a:schemeClr>
                    </a:solidFill>
                  </a:tcPr>
                </a:tc>
                <a:extLst>
                  <a:ext uri="{0D108BD9-81ED-4DB2-BD59-A6C34878D82A}">
                    <a16:rowId xmlns:a16="http://schemas.microsoft.com/office/drawing/2014/main" val="192116562"/>
                  </a:ext>
                </a:extLst>
              </a:tr>
              <a:tr h="1793138">
                <a:tc>
                  <a:txBody>
                    <a:bodyPr/>
                    <a:lstStyle/>
                    <a:p>
                      <a:pPr algn="ctr" fontAlgn="t"/>
                      <a:r>
                        <a:rPr lang="fo-FO" sz="1100" u="none" strike="noStrike">
                          <a:effectLst/>
                          <a:latin typeface="Comic Sans MS" panose="030F0702030302020204" pitchFamily="66" charset="0"/>
                        </a:rPr>
                        <a:t>1979/80</a:t>
                      </a:r>
                      <a:endParaRPr lang="fo-FO" sz="1100" b="0" i="0" u="none" strike="noStrike">
                        <a:solidFill>
                          <a:srgbClr val="000000"/>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Øll verða góð við Opal </a:t>
                      </a:r>
                      <a:endParaRPr lang="fo-FO" sz="1100" b="1" i="0" u="none" strike="noStrike" dirty="0">
                        <a:solidFill>
                          <a:srgbClr val="2A2A2A"/>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John Patrick. Leikárið 79/80.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Elin S Jacobsen.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Jan Hertz. </a:t>
                      </a:r>
                      <a:r>
                        <a:rPr lang="fo-FO" sz="1100" u="sng" strike="noStrike" dirty="0">
                          <a:effectLst/>
                          <a:latin typeface="Comic Sans MS" panose="030F0702030302020204" pitchFamily="66" charset="0"/>
                        </a:rPr>
                        <a:t>Hjálparleikstjóri:</a:t>
                      </a:r>
                      <a:r>
                        <a:rPr lang="fo-FO" sz="1100" u="none" strike="noStrike" dirty="0">
                          <a:effectLst/>
                          <a:latin typeface="Comic Sans MS" panose="030F0702030302020204" pitchFamily="66" charset="0"/>
                        </a:rPr>
                        <a:t> Ása Lütshöft. </a:t>
                      </a:r>
                      <a:r>
                        <a:rPr lang="fo-FO" sz="1100" u="sng" strike="noStrike" dirty="0">
                          <a:effectLst/>
                          <a:latin typeface="Comic Sans MS" panose="030F0702030302020204" pitchFamily="66" charset="0"/>
                        </a:rPr>
                        <a:t>Pallstjóri</a:t>
                      </a:r>
                      <a:r>
                        <a:rPr lang="fo-FO" sz="1100" u="none" strike="noStrike" dirty="0">
                          <a:effectLst/>
                          <a:latin typeface="Comic Sans MS" panose="030F0702030302020204" pitchFamily="66" charset="0"/>
                        </a:rPr>
                        <a:t>: Birita Nielsen. </a:t>
                      </a:r>
                      <a:r>
                        <a:rPr lang="fo-FO" sz="1100" u="sng" strike="noStrike" dirty="0">
                          <a:effectLst/>
                          <a:latin typeface="Comic Sans MS" panose="030F0702030302020204" pitchFamily="66" charset="0"/>
                        </a:rPr>
                        <a:t>Ljósmeistarar:</a:t>
                      </a:r>
                      <a:r>
                        <a:rPr lang="fo-FO" sz="1100" u="none" strike="noStrike" dirty="0">
                          <a:effectLst/>
                          <a:latin typeface="Comic Sans MS" panose="030F0702030302020204" pitchFamily="66" charset="0"/>
                        </a:rPr>
                        <a:t> Frank Jakobsen og Heiðrikur Christiansen. </a:t>
                      </a:r>
                      <a:r>
                        <a:rPr lang="fo-FO" sz="1100" u="sng" strike="noStrike" dirty="0">
                          <a:effectLst/>
                          <a:latin typeface="Comic Sans MS" panose="030F0702030302020204" pitchFamily="66" charset="0"/>
                        </a:rPr>
                        <a:t>Ljóð</a:t>
                      </a:r>
                      <a:r>
                        <a:rPr lang="fo-FO" sz="1100" u="none" strike="noStrike" dirty="0">
                          <a:effectLst/>
                          <a:latin typeface="Comic Sans MS" panose="030F0702030302020204" pitchFamily="66" charset="0"/>
                        </a:rPr>
                        <a:t>: Milson Zachariasen.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Jenny Petersen. </a:t>
                      </a:r>
                      <a:r>
                        <a:rPr lang="fo-FO" sz="1100" u="sng" strike="noStrike" dirty="0">
                          <a:effectLst/>
                          <a:latin typeface="Comic Sans MS" panose="030F0702030302020204" pitchFamily="66" charset="0"/>
                        </a:rPr>
                        <a:t>Myndir:</a:t>
                      </a:r>
                      <a:r>
                        <a:rPr lang="fo-FO" sz="1100" u="none" strike="noStrike" dirty="0">
                          <a:effectLst/>
                          <a:latin typeface="Comic Sans MS" panose="030F0702030302020204" pitchFamily="66" charset="0"/>
                        </a:rPr>
                        <a:t> Kalmar og Allan. L</a:t>
                      </a:r>
                      <a:r>
                        <a:rPr lang="fo-FO" sz="1100" u="sng" strike="noStrike" dirty="0">
                          <a:effectLst/>
                          <a:latin typeface="Comic Sans MS" panose="030F0702030302020204" pitchFamily="66" charset="0"/>
                        </a:rPr>
                        <a:t>eikskrá:</a:t>
                      </a:r>
                      <a:r>
                        <a:rPr lang="fo-FO" sz="1100" u="none" strike="noStrike" dirty="0">
                          <a:effectLst/>
                          <a:latin typeface="Comic Sans MS" panose="030F0702030302020204" pitchFamily="66" charset="0"/>
                        </a:rPr>
                        <a:t> Oskar Hermansson.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Jens John Østerø. </a:t>
                      </a:r>
                      <a:r>
                        <a:rPr lang="fo-FO" sz="1100" u="sng" strike="noStrike" dirty="0">
                          <a:effectLst/>
                          <a:latin typeface="Comic Sans MS" panose="030F0702030302020204" pitchFamily="66" charset="0"/>
                        </a:rPr>
                        <a:t>Fyrireikar:</a:t>
                      </a:r>
                      <a:r>
                        <a:rPr lang="fo-FO" sz="1100" u="none" strike="noStrike" dirty="0">
                          <a:effectLst/>
                          <a:latin typeface="Comic Sans MS" panose="030F0702030302020204" pitchFamily="66" charset="0"/>
                        </a:rPr>
                        <a:t> Lina Larsen, Gulla Øregaard, Johan S. Hansen.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Olivur Næss, Jógvan S. Joensen, Randi Olsen, Jóhanna Maria Djurhuus, Sverri Egholm, Kári Øster. Oyggjatíðindi: 12. desember, 21. desember 1979, Dimmalætting: 17. november, 22. november, 27, november 1979, 22. januar 1980, Sosialurin: 23. januar 1980, Dagblaðið: 23. November 14. Sept: 24. November 1979 Tingakrossur: 18. januar 1980</a:t>
                      </a:r>
                    </a:p>
                    <a:p>
                      <a:pPr algn="l" fontAlgn="t"/>
                      <a:endParaRPr lang="fo-FO" sz="1100" b="0" i="0" u="none" strike="noStrike" dirty="0">
                        <a:solidFill>
                          <a:srgbClr val="2A2A2A"/>
                        </a:solidFill>
                        <a:effectLst/>
                        <a:latin typeface="Comic Sans MS" panose="030F0702030302020204" pitchFamily="66" charset="0"/>
                      </a:endParaRPr>
                    </a:p>
                  </a:txBody>
                  <a:tcPr marL="1585" marR="1585" marT="1585" marB="0">
                    <a:solidFill>
                      <a:schemeClr val="accent1">
                        <a:lumMod val="20000"/>
                        <a:lumOff val="80000"/>
                      </a:schemeClr>
                    </a:solidFill>
                  </a:tcPr>
                </a:tc>
                <a:extLst>
                  <a:ext uri="{0D108BD9-81ED-4DB2-BD59-A6C34878D82A}">
                    <a16:rowId xmlns:a16="http://schemas.microsoft.com/office/drawing/2014/main" val="2253472076"/>
                  </a:ext>
                </a:extLst>
              </a:tr>
              <a:tr h="1793138">
                <a:tc>
                  <a:txBody>
                    <a:bodyPr/>
                    <a:lstStyle/>
                    <a:p>
                      <a:pPr algn="ctr" fontAlgn="t"/>
                      <a:r>
                        <a:rPr lang="fo-FO" sz="1100" u="none" strike="noStrike">
                          <a:effectLst/>
                          <a:latin typeface="Comic Sans MS" panose="030F0702030302020204" pitchFamily="66" charset="0"/>
                        </a:rPr>
                        <a:t>1979/80</a:t>
                      </a:r>
                      <a:endParaRPr lang="fo-FO" sz="1100" b="0" i="0" u="none" strike="noStrike">
                        <a:solidFill>
                          <a:srgbClr val="000000"/>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Hási drekin </a:t>
                      </a:r>
                      <a:endParaRPr lang="fo-FO" sz="1100" b="1" i="0" u="none" strike="noStrike" dirty="0">
                        <a:solidFill>
                          <a:srgbClr val="000000"/>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Benny Andersen. Havnar Sjónleikarfelag í samband við Barnaár. Leikárið 79/80.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Dánjal Jákup Jørgensen.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Elin Mouritsen. </a:t>
                      </a:r>
                      <a:r>
                        <a:rPr lang="fo-FO" sz="1100" u="sng" strike="noStrike" dirty="0">
                          <a:effectLst/>
                          <a:latin typeface="Comic Sans MS" panose="030F0702030302020204" pitchFamily="66" charset="0"/>
                        </a:rPr>
                        <a:t>Hjálparfólk:</a:t>
                      </a:r>
                      <a:r>
                        <a:rPr lang="fo-FO" sz="1100" u="none" strike="noStrike" dirty="0">
                          <a:effectLst/>
                          <a:latin typeface="Comic Sans MS" panose="030F0702030302020204" pitchFamily="66" charset="0"/>
                        </a:rPr>
                        <a:t> Margreta Næss, Jenny Petersen. </a:t>
                      </a:r>
                      <a:r>
                        <a:rPr lang="fo-FO" sz="1100" u="sng" strike="noStrike" dirty="0">
                          <a:effectLst/>
                          <a:latin typeface="Comic Sans MS" panose="030F0702030302020204" pitchFamily="66" charset="0"/>
                        </a:rPr>
                        <a:t>Onnur, í hava hjálpt til við at fáa Drekan upp a beinini:</a:t>
                      </a:r>
                      <a:r>
                        <a:rPr lang="fo-FO" sz="1100" u="none" strike="noStrike" dirty="0">
                          <a:effectLst/>
                          <a:latin typeface="Comic Sans MS" panose="030F0702030302020204" pitchFamily="66" charset="0"/>
                        </a:rPr>
                        <a:t> Ingvør, Tove, Bjarni, Heiðrikkur, Milson, Johan Seyer, og 6.c. </a:t>
                      </a:r>
                      <a:r>
                        <a:rPr lang="fo-FO" sz="1100" u="sng" strike="noStrike" dirty="0">
                          <a:effectLst/>
                          <a:latin typeface="Comic Sans MS" panose="030F0702030302020204" pitchFamily="66" charset="0"/>
                        </a:rPr>
                        <a:t>Pallur:</a:t>
                      </a:r>
                      <a:r>
                        <a:rPr lang="fo-FO" sz="1100" u="none" strike="noStrike" dirty="0">
                          <a:effectLst/>
                          <a:latin typeface="Comic Sans MS" panose="030F0702030302020204" pitchFamily="66" charset="0"/>
                        </a:rPr>
                        <a:t> Jens John Østerø.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Høgni Joensen, Óli Kurt Hansen, Elin K. Mouritsen, Rólant Samuelsen, Kári Petersen, Regin Joensen, Dánjal Rein, Unn Hentze Rasmussen, Eyð Hentze Rasmussen, Birna Jacobsen og Poul Jákup Thomsen. Sosialurin: 22. desember 1979, 5. januar, 10. januar, 24. januar 1980. 14. Sept: 19. desember 1979, 26. januar 1980. </a:t>
                      </a:r>
                    </a:p>
                    <a:p>
                      <a:pPr algn="l" fontAlgn="t"/>
                      <a:endParaRPr lang="fo-FO" sz="1100" b="0" i="0" u="none" strike="noStrike" dirty="0">
                        <a:solidFill>
                          <a:srgbClr val="000000"/>
                        </a:solidFill>
                        <a:effectLst/>
                        <a:latin typeface="Comic Sans MS" panose="030F0702030302020204" pitchFamily="66" charset="0"/>
                      </a:endParaRPr>
                    </a:p>
                  </a:txBody>
                  <a:tcPr marL="1585" marR="1585" marT="1585" marB="0">
                    <a:solidFill>
                      <a:schemeClr val="accent1">
                        <a:lumMod val="20000"/>
                        <a:lumOff val="80000"/>
                      </a:schemeClr>
                    </a:solidFill>
                  </a:tcPr>
                </a:tc>
                <a:extLst>
                  <a:ext uri="{0D108BD9-81ED-4DB2-BD59-A6C34878D82A}">
                    <a16:rowId xmlns:a16="http://schemas.microsoft.com/office/drawing/2014/main" val="2094324046"/>
                  </a:ext>
                </a:extLst>
              </a:tr>
              <a:tr h="1434850">
                <a:tc>
                  <a:txBody>
                    <a:bodyPr/>
                    <a:lstStyle/>
                    <a:p>
                      <a:pPr algn="ctr" fontAlgn="t"/>
                      <a:r>
                        <a:rPr lang="fo-FO" sz="1100" u="none" strike="noStrike">
                          <a:effectLst/>
                          <a:latin typeface="Comic Sans MS" panose="030F0702030302020204" pitchFamily="66" charset="0"/>
                        </a:rPr>
                        <a:t>1980</a:t>
                      </a:r>
                      <a:endParaRPr lang="fo-FO" sz="1100" b="0" i="0" u="none" strike="noStrike">
                        <a:solidFill>
                          <a:srgbClr val="000000"/>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Lívið er mítt </a:t>
                      </a:r>
                      <a:endParaRPr lang="fo-FO" sz="1100" b="1" i="0" u="none" strike="noStrike" dirty="0">
                        <a:solidFill>
                          <a:srgbClr val="2A2A2A"/>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Brian Clark. Gríma 1980.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Ásmundur Johannesen. </a:t>
                      </a:r>
                      <a:r>
                        <a:rPr lang="fo-FO" sz="1100" u="sng" strike="noStrike" dirty="0">
                          <a:effectLst/>
                          <a:latin typeface="Comic Sans MS" panose="030F0702030302020204" pitchFamily="66" charset="0"/>
                        </a:rPr>
                        <a:t>Leikstjórn:</a:t>
                      </a:r>
                      <a:r>
                        <a:rPr lang="fo-FO" sz="1100" u="none" strike="noStrike" dirty="0">
                          <a:effectLst/>
                          <a:latin typeface="Comic Sans MS" panose="030F0702030302020204" pitchFamily="66" charset="0"/>
                        </a:rPr>
                        <a:t> Gríma. Pallsmíð: Edvard Nyholm Debess og Jón Joensen. Ljós: Jón Joensen og Frank Jakobsen. Teskarar: Elisabeth Dunn og Jenny Petersen. Onnur hjálp: Aurora Weihe. Leikarar: Høgni Joensen, Lina Larsen, Birita Nielsen, Sonne Smith, Margreta Næss, Flóvin Jacobsen, Oddvá Nattestad, Finnur Lützen, Olivur Næss, Poul Jákup Thomsen, Erling Simonsen, Kári Petersen, Albert Joensen. Tingakrossur: 2. maj, Dimmalætting: 29. apríl, 14.Sept: 16. apríl, 3. maj, 20. september,  Sosialurin: 12. apríl, Dagblaðið: 11. apríl 1980. myndir eru tøkar.</a:t>
                      </a:r>
                      <a:endParaRPr lang="fo-FO" sz="1100" b="0" i="0" u="none" strike="noStrike" dirty="0">
                        <a:solidFill>
                          <a:srgbClr val="2A2A2A"/>
                        </a:solidFill>
                        <a:effectLst/>
                        <a:latin typeface="Comic Sans MS" panose="030F0702030302020204" pitchFamily="66" charset="0"/>
                      </a:endParaRPr>
                    </a:p>
                  </a:txBody>
                  <a:tcPr marL="1585" marR="1585" marT="1585" marB="0">
                    <a:solidFill>
                      <a:schemeClr val="accent1">
                        <a:lumMod val="20000"/>
                        <a:lumOff val="80000"/>
                      </a:schemeClr>
                    </a:solidFill>
                  </a:tcPr>
                </a:tc>
                <a:extLst>
                  <a:ext uri="{0D108BD9-81ED-4DB2-BD59-A6C34878D82A}">
                    <a16:rowId xmlns:a16="http://schemas.microsoft.com/office/drawing/2014/main" val="2930979244"/>
                  </a:ext>
                </a:extLst>
              </a:tr>
              <a:tr h="180838">
                <a:tc>
                  <a:txBody>
                    <a:bodyPr/>
                    <a:lstStyle/>
                    <a:p>
                      <a:pPr algn="ctr"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1" i="0" u="none" strike="noStrike">
                        <a:solidFill>
                          <a:srgbClr val="2A2A2A"/>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1" i="0" u="none" strike="noStrike">
                        <a:solidFill>
                          <a:srgbClr val="000000"/>
                        </a:solidFill>
                        <a:effectLst/>
                        <a:latin typeface="Comic Sans MS" panose="030F0702030302020204" pitchFamily="66" charset="0"/>
                      </a:endParaRPr>
                    </a:p>
                  </a:txBody>
                  <a:tcPr marL="1585" marR="1585" marT="15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2A2A2A"/>
                        </a:solidFill>
                        <a:effectLst/>
                        <a:latin typeface="Comic Sans MS" panose="030F0702030302020204" pitchFamily="66" charset="0"/>
                      </a:endParaRPr>
                    </a:p>
                  </a:txBody>
                  <a:tcPr marL="1585" marR="1585" marT="1585" marB="0">
                    <a:solidFill>
                      <a:schemeClr val="accent1">
                        <a:lumMod val="20000"/>
                        <a:lumOff val="80000"/>
                      </a:schemeClr>
                    </a:solidFill>
                  </a:tcPr>
                </a:tc>
                <a:extLst>
                  <a:ext uri="{0D108BD9-81ED-4DB2-BD59-A6C34878D82A}">
                    <a16:rowId xmlns:a16="http://schemas.microsoft.com/office/drawing/2014/main" val="928094921"/>
                  </a:ext>
                </a:extLst>
              </a:tr>
            </a:tbl>
          </a:graphicData>
        </a:graphic>
      </p:graphicFrame>
    </p:spTree>
    <p:extLst>
      <p:ext uri="{BB962C8B-B14F-4D97-AF65-F5344CB8AC3E}">
        <p14:creationId xmlns:p14="http://schemas.microsoft.com/office/powerpoint/2010/main" val="2201031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8F8532C-097D-F65E-B1D6-A8CF42653188}"/>
              </a:ext>
            </a:extLst>
          </p:cNvPr>
          <p:cNvGraphicFramePr>
            <a:graphicFrameLocks noGrp="1"/>
          </p:cNvGraphicFramePr>
          <p:nvPr>
            <p:extLst>
              <p:ext uri="{D42A27DB-BD31-4B8C-83A1-F6EECF244321}">
                <p14:modId xmlns:p14="http://schemas.microsoft.com/office/powerpoint/2010/main" val="972241081"/>
              </p:ext>
            </p:extLst>
          </p:nvPr>
        </p:nvGraphicFramePr>
        <p:xfrm>
          <a:off x="0" y="0"/>
          <a:ext cx="12192000" cy="6858001"/>
        </p:xfrm>
        <a:graphic>
          <a:graphicData uri="http://schemas.openxmlformats.org/drawingml/2006/table">
            <a:tbl>
              <a:tblPr>
                <a:tableStyleId>{5C22544A-7EE6-4342-B048-85BDC9FD1C3A}</a:tableStyleId>
              </a:tblPr>
              <a:tblGrid>
                <a:gridCol w="1072681">
                  <a:extLst>
                    <a:ext uri="{9D8B030D-6E8A-4147-A177-3AD203B41FA5}">
                      <a16:colId xmlns:a16="http://schemas.microsoft.com/office/drawing/2014/main" val="4236024984"/>
                    </a:ext>
                  </a:extLst>
                </a:gridCol>
                <a:gridCol w="3253013">
                  <a:extLst>
                    <a:ext uri="{9D8B030D-6E8A-4147-A177-3AD203B41FA5}">
                      <a16:colId xmlns:a16="http://schemas.microsoft.com/office/drawing/2014/main" val="1020523173"/>
                    </a:ext>
                  </a:extLst>
                </a:gridCol>
                <a:gridCol w="2238633">
                  <a:extLst>
                    <a:ext uri="{9D8B030D-6E8A-4147-A177-3AD203B41FA5}">
                      <a16:colId xmlns:a16="http://schemas.microsoft.com/office/drawing/2014/main" val="1676462150"/>
                    </a:ext>
                  </a:extLst>
                </a:gridCol>
                <a:gridCol w="5627673">
                  <a:extLst>
                    <a:ext uri="{9D8B030D-6E8A-4147-A177-3AD203B41FA5}">
                      <a16:colId xmlns:a16="http://schemas.microsoft.com/office/drawing/2014/main" val="2065809509"/>
                    </a:ext>
                  </a:extLst>
                </a:gridCol>
              </a:tblGrid>
              <a:tr h="217670">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077476382"/>
                  </a:ext>
                </a:extLst>
              </a:tr>
              <a:tr h="1864624">
                <a:tc>
                  <a:txBody>
                    <a:bodyPr/>
                    <a:lstStyle/>
                    <a:p>
                      <a:pPr algn="ctr" fontAlgn="t"/>
                      <a:r>
                        <a:rPr lang="fo-FO" sz="1100" u="none" strike="noStrike" dirty="0">
                          <a:effectLst/>
                          <a:latin typeface="Comic Sans MS" panose="030F0702030302020204" pitchFamily="66" charset="0"/>
                        </a:rPr>
                        <a:t>1980</a:t>
                      </a:r>
                      <a:endParaRPr lang="fo-FO" sz="1100" b="0" i="0" u="none" strike="noStrike" dirty="0">
                        <a:solidFill>
                          <a:srgbClr val="000000"/>
                        </a:solidFill>
                        <a:effectLst/>
                        <a:latin typeface="Comic Sans MS" panose="030F0702030302020204" pitchFamily="66" charset="0"/>
                      </a:endParaRPr>
                    </a:p>
                  </a:txBody>
                  <a:tcPr marL="1529" marR="1529" marT="152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Kærleiksrímur</a:t>
                      </a:r>
                      <a:endParaRPr lang="fo-FO" sz="1100" b="1" i="0" u="none" strike="noStrike" dirty="0">
                        <a:solidFill>
                          <a:srgbClr val="2A2A2A"/>
                        </a:solidFill>
                        <a:effectLst/>
                        <a:latin typeface="Comic Sans MS" panose="030F0702030302020204" pitchFamily="66" charset="0"/>
                      </a:endParaRPr>
                    </a:p>
                  </a:txBody>
                  <a:tcPr marL="1529" marR="1529" marT="152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529" marR="1529" marT="152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Gríma. Ein samansettur leikur við sjónleiki, sangi, upplestri, yrkingum og tónleiki um kærleika.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Jórun Poulsen, Johanna Askham.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Jóhannus á Rógvi Joensen.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Ernst Dalsgarð, Ólavur Øster, Kristian Blak, Sámal Christiansen, Jóhannus á Rógvu Joensen.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Olaf Johannesen, Onnur fólk á bygd. </a:t>
                      </a:r>
                      <a:r>
                        <a:rPr lang="fo-FO" sz="1100" u="sng" strike="noStrike" dirty="0">
                          <a:effectLst/>
                          <a:latin typeface="Comic Sans MS" panose="030F0702030302020204" pitchFamily="66" charset="0"/>
                        </a:rPr>
                        <a:t>Smíð:</a:t>
                      </a:r>
                      <a:r>
                        <a:rPr lang="fo-FO" sz="1100" u="none" strike="noStrike" dirty="0">
                          <a:effectLst/>
                          <a:latin typeface="Comic Sans MS" panose="030F0702030302020204" pitchFamily="66" charset="0"/>
                        </a:rPr>
                        <a:t> Jón Joensen, Christian Kruse. </a:t>
                      </a:r>
                      <a:r>
                        <a:rPr lang="fo-FO" sz="1100" u="sng" strike="noStrike" dirty="0">
                          <a:effectLst/>
                          <a:latin typeface="Comic Sans MS" panose="030F0702030302020204" pitchFamily="66" charset="0"/>
                        </a:rPr>
                        <a:t>Pallhjálp:</a:t>
                      </a:r>
                      <a:r>
                        <a:rPr lang="fo-FO" sz="1100" u="none" strike="noStrike" dirty="0">
                          <a:effectLst/>
                          <a:latin typeface="Comic Sans MS" panose="030F0702030302020204" pitchFamily="66" charset="0"/>
                        </a:rPr>
                        <a:t> Elin Joensen. </a:t>
                      </a:r>
                      <a:r>
                        <a:rPr lang="fo-FO" sz="1100" u="sng" strike="noStrike" dirty="0">
                          <a:effectLst/>
                          <a:latin typeface="Comic Sans MS" panose="030F0702030302020204" pitchFamily="66" charset="0"/>
                        </a:rPr>
                        <a:t>Plakat:</a:t>
                      </a:r>
                      <a:r>
                        <a:rPr lang="fo-FO" sz="1100" u="none" strike="noStrike" dirty="0">
                          <a:effectLst/>
                          <a:latin typeface="Comic Sans MS" panose="030F0702030302020204" pitchFamily="66" charset="0"/>
                        </a:rPr>
                        <a:t> Tove Guttesen.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Laura Joensen, Rosa á Rógvu Joensen. Dimmalætting: 1. desember, 22. desember 1979, 8. januar 1980, Sosialurin: 8. desember, 22. desember 1979, Dagblaðið: 23. november 1979, 14. Sep: 24. november,15. desember, 22. desember 1979, Oyggjatíðindi: 23. november, 21. desember 1979, 11. januar 1980, Tingakrossur: 21. desember 1979, 29. februar 1980.</a:t>
                      </a:r>
                    </a:p>
                    <a:p>
                      <a:pPr algn="l" fontAlgn="t"/>
                      <a:endParaRPr lang="fo-FO" sz="1100" b="0" i="0" u="none" strike="noStrike" dirty="0">
                        <a:solidFill>
                          <a:srgbClr val="2A2A2A"/>
                        </a:solidFill>
                        <a:effectLst/>
                        <a:latin typeface="Comic Sans MS" panose="030F0702030302020204" pitchFamily="66" charset="0"/>
                      </a:endParaRPr>
                    </a:p>
                  </a:txBody>
                  <a:tcPr marL="1529" marR="1529" marT="1529" marB="0">
                    <a:solidFill>
                      <a:schemeClr val="accent1">
                        <a:lumMod val="20000"/>
                        <a:lumOff val="80000"/>
                      </a:schemeClr>
                    </a:solidFill>
                  </a:tcPr>
                </a:tc>
                <a:extLst>
                  <a:ext uri="{0D108BD9-81ED-4DB2-BD59-A6C34878D82A}">
                    <a16:rowId xmlns:a16="http://schemas.microsoft.com/office/drawing/2014/main" val="3615091510"/>
                  </a:ext>
                </a:extLst>
              </a:tr>
              <a:tr h="1600765">
                <a:tc>
                  <a:txBody>
                    <a:bodyPr/>
                    <a:lstStyle/>
                    <a:p>
                      <a:pPr algn="ctr" fontAlgn="t"/>
                      <a:r>
                        <a:rPr lang="fo-FO" sz="1100" u="none" strike="noStrike">
                          <a:effectLst/>
                          <a:latin typeface="Comic Sans MS" panose="030F0702030302020204" pitchFamily="66" charset="0"/>
                        </a:rPr>
                        <a:t>1980</a:t>
                      </a:r>
                      <a:endParaRPr lang="fo-FO" sz="1100" b="0" i="0" u="none" strike="noStrike">
                        <a:solidFill>
                          <a:srgbClr val="000000"/>
                        </a:solidFill>
                        <a:effectLst/>
                        <a:latin typeface="Comic Sans MS" panose="030F0702030302020204" pitchFamily="66" charset="0"/>
                      </a:endParaRPr>
                    </a:p>
                  </a:txBody>
                  <a:tcPr marL="1529" marR="1529" marT="152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William Heinesen – 80 ár</a:t>
                      </a:r>
                      <a:endParaRPr lang="fo-FO" sz="1100" b="1" i="0" u="none" strike="noStrike" dirty="0">
                        <a:solidFill>
                          <a:srgbClr val="2A2A2A"/>
                        </a:solidFill>
                        <a:effectLst/>
                        <a:latin typeface="Comic Sans MS" panose="030F0702030302020204" pitchFamily="66" charset="0"/>
                      </a:endParaRPr>
                    </a:p>
                  </a:txBody>
                  <a:tcPr marL="1529" marR="1529" marT="152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529" marR="1529" marT="152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Upplestur og framførðsla á palli í Sjónleikarhúsinum 17. – 18. Mai 1980. Lagt til rættis Havnar Sjónleikarfelag og Rithøvundafelag Føroya.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Oskar Hermansen, Sverri Egholm, Elin K Mouritsen, Aksel Tórgarð, Poul Arni Joensen, Høgni Joensen, Olivur Næs, Erling Simonsen, Lina Larsen, Ernst Dalsgarð, Margreta Næs. </a:t>
                      </a:r>
                      <a:r>
                        <a:rPr lang="fo-FO" sz="1100" u="sng" strike="noStrike" dirty="0">
                          <a:effectLst/>
                          <a:latin typeface="Comic Sans MS" panose="030F0702030302020204" pitchFamily="66" charset="0"/>
                        </a:rPr>
                        <a:t>Scenur úr Glataðu spælimonnunum:</a:t>
                      </a:r>
                      <a:r>
                        <a:rPr lang="fo-FO" sz="1100" u="none" strike="noStrike" dirty="0">
                          <a:effectLst/>
                          <a:latin typeface="Comic Sans MS" panose="030F0702030302020204" pitchFamily="66" charset="0"/>
                        </a:rPr>
                        <a:t> Leikarar frá Århus teater. Brot úr skaldsøgum, stuttsøgusøvnum og yrkingarsøvnum í týðingum eftir Chr. Matras, Heðin Brú, Bjarna Niclassen, Hans Thomsen, Oskar Hermansen, Steinbjørn B. Jacobsen og Gunnar Hoydal. Casper Kock legði skaldsøguna “Glataðu spælimennirnir” til rættis fyri leikpall. Tónleikur: Kristian Blak</a:t>
                      </a:r>
                      <a:endParaRPr lang="fo-FO" sz="1100" b="0" i="0" u="none" strike="noStrike" dirty="0">
                        <a:solidFill>
                          <a:srgbClr val="2A2A2A"/>
                        </a:solidFill>
                        <a:effectLst/>
                        <a:latin typeface="Comic Sans MS" panose="030F0702030302020204" pitchFamily="66" charset="0"/>
                      </a:endParaRPr>
                    </a:p>
                  </a:txBody>
                  <a:tcPr marL="1529" marR="1529" marT="1529" marB="0">
                    <a:solidFill>
                      <a:schemeClr val="accent1">
                        <a:lumMod val="20000"/>
                        <a:lumOff val="80000"/>
                      </a:schemeClr>
                    </a:solidFill>
                  </a:tcPr>
                </a:tc>
                <a:extLst>
                  <a:ext uri="{0D108BD9-81ED-4DB2-BD59-A6C34878D82A}">
                    <a16:rowId xmlns:a16="http://schemas.microsoft.com/office/drawing/2014/main" val="2652634589"/>
                  </a:ext>
                </a:extLst>
              </a:tr>
              <a:tr h="1987802">
                <a:tc>
                  <a:txBody>
                    <a:bodyPr/>
                    <a:lstStyle/>
                    <a:p>
                      <a:pPr algn="ctr" fontAlgn="t"/>
                      <a:r>
                        <a:rPr lang="fo-FO" sz="1100" u="none" strike="noStrike">
                          <a:effectLst/>
                          <a:latin typeface="Comic Sans MS" panose="030F0702030302020204" pitchFamily="66" charset="0"/>
                        </a:rPr>
                        <a:t>1980/81</a:t>
                      </a:r>
                      <a:endParaRPr lang="fo-FO" sz="1100" b="0" i="0" u="none" strike="noStrike">
                        <a:solidFill>
                          <a:srgbClr val="000000"/>
                        </a:solidFill>
                        <a:effectLst/>
                        <a:latin typeface="Comic Sans MS" panose="030F0702030302020204" pitchFamily="66" charset="0"/>
                      </a:endParaRPr>
                    </a:p>
                  </a:txBody>
                  <a:tcPr marL="1529" marR="1529" marT="152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Barnalótir </a:t>
                      </a:r>
                      <a:endParaRPr lang="fo-FO" sz="1100" b="1" i="0" u="none" strike="noStrike" dirty="0">
                        <a:solidFill>
                          <a:srgbClr val="2A2A2A"/>
                        </a:solidFill>
                        <a:effectLst/>
                        <a:latin typeface="Comic Sans MS" panose="030F0702030302020204" pitchFamily="66" charset="0"/>
                      </a:endParaRPr>
                    </a:p>
                  </a:txBody>
                  <a:tcPr marL="1529" marR="1529" marT="152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529" marR="1529" marT="152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eftir Kjartan Ragnarson. Leikárið 80/81.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Hans Thomsen.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Elin Mouritsen. </a:t>
                      </a:r>
                      <a:r>
                        <a:rPr lang="fo-FO" sz="1100" u="sng" strike="noStrike" dirty="0">
                          <a:effectLst/>
                          <a:latin typeface="Comic Sans MS" panose="030F0702030302020204" pitchFamily="66" charset="0"/>
                        </a:rPr>
                        <a:t>Leikstjórahjálp:</a:t>
                      </a:r>
                      <a:r>
                        <a:rPr lang="fo-FO" sz="1100" u="none" strike="noStrike" dirty="0">
                          <a:effectLst/>
                          <a:latin typeface="Comic Sans MS" panose="030F0702030302020204" pitchFamily="66" charset="0"/>
                        </a:rPr>
                        <a:t> Jørundur Guðjónson.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Frank Jakobsen. </a:t>
                      </a:r>
                      <a:r>
                        <a:rPr lang="fo-FO" sz="1100" u="sng" strike="noStrike" dirty="0">
                          <a:effectLst/>
                          <a:latin typeface="Comic Sans MS" panose="030F0702030302020204" pitchFamily="66" charset="0"/>
                        </a:rPr>
                        <a:t>Smyrsl og hár:</a:t>
                      </a:r>
                      <a:r>
                        <a:rPr lang="fo-FO" sz="1100" u="none" strike="noStrike" dirty="0">
                          <a:effectLst/>
                          <a:latin typeface="Comic Sans MS" panose="030F0702030302020204" pitchFamily="66" charset="0"/>
                        </a:rPr>
                        <a:t> Rólant Samuelsen.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Regin Joensen. </a:t>
                      </a:r>
                      <a:r>
                        <a:rPr lang="fo-FO" sz="1100" u="sng" strike="noStrike" dirty="0">
                          <a:effectLst/>
                          <a:latin typeface="Comic Sans MS" panose="030F0702030302020204" pitchFamily="66" charset="0"/>
                        </a:rPr>
                        <a:t>Leiktjøld:</a:t>
                      </a:r>
                      <a:r>
                        <a:rPr lang="fo-FO" sz="1100" u="none" strike="noStrike" dirty="0">
                          <a:effectLst/>
                          <a:latin typeface="Comic Sans MS" panose="030F0702030302020204" pitchFamily="66" charset="0"/>
                        </a:rPr>
                        <a:t> Gáva fra Leikfelag Reykjavíkur. </a:t>
                      </a:r>
                      <a:r>
                        <a:rPr lang="fo-FO" sz="1100" u="sng" strike="noStrike" dirty="0">
                          <a:effectLst/>
                          <a:latin typeface="Comic Sans MS" panose="030F0702030302020204" pitchFamily="66" charset="0"/>
                        </a:rPr>
                        <a:t>Myndir:</a:t>
                      </a:r>
                      <a:r>
                        <a:rPr lang="fo-FO" sz="1100" u="none" strike="noStrike" dirty="0">
                          <a:effectLst/>
                          <a:latin typeface="Comic Sans MS" panose="030F0702030302020204" pitchFamily="66" charset="0"/>
                        </a:rPr>
                        <a:t> Kalmar og Allan.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Lina Larsen, Margreta Næss, Randi Olsen, Oddvá Nattestad, Gulla Øregaard, Rólant Samuelsen, Óli Kurt Hansen, Magna í Stórustovu, Jógvan S. Joesen, Birna Jacobsen, Kári Petersen, Johan S. Hansen. Tingakrossur: 28. november, 12. desember 80, 6. februar 81. Norðlýsið: 1. maj, 9. maj 81. Oyggjatíðindi: 10. desember 80, 6. mars, 18. mars,  6. maj 81. Sosialurin: 26. november, 3. desember, 10. desember 80. Dagblaðið: 23. januar, 1. maj 81. 14. Sept: 26. November. 3. desember, 80. Dimmalætting: 25. november, 27. november,  2. desember 80, 7. februar, 21. februar, 21. mars, 2. maj 81. myndir eru tøkar.</a:t>
                      </a:r>
                    </a:p>
                    <a:p>
                      <a:pPr algn="l" fontAlgn="t"/>
                      <a:endParaRPr lang="fo-FO" sz="800" b="0" i="0" u="none" strike="noStrike" dirty="0">
                        <a:solidFill>
                          <a:srgbClr val="2A2A2A"/>
                        </a:solidFill>
                        <a:effectLst/>
                        <a:latin typeface="Comic Sans MS" panose="030F0702030302020204" pitchFamily="66" charset="0"/>
                      </a:endParaRPr>
                    </a:p>
                  </a:txBody>
                  <a:tcPr marL="1529" marR="1529" marT="1529" marB="0">
                    <a:solidFill>
                      <a:schemeClr val="accent1">
                        <a:lumMod val="20000"/>
                        <a:lumOff val="80000"/>
                      </a:schemeClr>
                    </a:solidFill>
                  </a:tcPr>
                </a:tc>
                <a:extLst>
                  <a:ext uri="{0D108BD9-81ED-4DB2-BD59-A6C34878D82A}">
                    <a16:rowId xmlns:a16="http://schemas.microsoft.com/office/drawing/2014/main" val="1298675347"/>
                  </a:ext>
                </a:extLst>
              </a:tr>
              <a:tr h="1187140">
                <a:tc>
                  <a:txBody>
                    <a:bodyPr/>
                    <a:lstStyle/>
                    <a:p>
                      <a:pPr algn="ctr" fontAlgn="t"/>
                      <a:r>
                        <a:rPr lang="fo-FO" sz="1100" u="none" strike="noStrike">
                          <a:effectLst/>
                          <a:latin typeface="Comic Sans MS" panose="030F0702030302020204" pitchFamily="66" charset="0"/>
                        </a:rPr>
                        <a:t>1980/81</a:t>
                      </a:r>
                      <a:endParaRPr lang="fo-FO" sz="1100" b="0" i="0" u="none" strike="noStrike">
                        <a:solidFill>
                          <a:srgbClr val="000000"/>
                        </a:solidFill>
                        <a:effectLst/>
                        <a:latin typeface="Comic Sans MS" panose="030F0702030302020204" pitchFamily="66" charset="0"/>
                      </a:endParaRPr>
                    </a:p>
                  </a:txBody>
                  <a:tcPr marL="1529" marR="1529" marT="152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Steðgið bilinum </a:t>
                      </a:r>
                      <a:endParaRPr lang="fo-FO" sz="1100" b="1" i="0" u="none" strike="noStrike" dirty="0">
                        <a:solidFill>
                          <a:srgbClr val="2A2A2A"/>
                        </a:solidFill>
                        <a:effectLst/>
                        <a:latin typeface="Comic Sans MS" panose="030F0702030302020204" pitchFamily="66" charset="0"/>
                      </a:endParaRPr>
                    </a:p>
                  </a:txBody>
                  <a:tcPr marL="1529" marR="1529" marT="152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529" marR="1529" marT="152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eftir Asger Albjerg. Leikárið 80/81.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Birita Nielsen, Randi Olsen og Jenny Petersen. Oskar Hermansson tók samanum. </a:t>
                      </a:r>
                      <a:r>
                        <a:rPr lang="fo-FO" sz="1100" u="sng" strike="noStrike" dirty="0">
                          <a:effectLst/>
                          <a:latin typeface="Comic Sans MS" panose="030F0702030302020204" pitchFamily="66" charset="0"/>
                        </a:rPr>
                        <a:t>Leikstjórn:</a:t>
                      </a:r>
                      <a:r>
                        <a:rPr lang="fo-FO" sz="1100" u="none" strike="noStrike" dirty="0">
                          <a:effectLst/>
                          <a:latin typeface="Comic Sans MS" panose="030F0702030302020204" pitchFamily="66" charset="0"/>
                        </a:rPr>
                        <a:t> Mikkjal Jensen, Eir Michelsen og Rannvá Simonsen.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Jørundur Guðjónson, Elspa Petersen, Elisabeth Gregoriusen, Inga Malena Djurhuus, Ingvør Weihe.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Vár B. Jacobsen og Ann Arge Jacobsen.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Frank Jakobsen.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Bergur Skovgaard, Gudny Hansen, Páll Danielsen, Regin Hansen, Gundur Mortensen, Katarina Nolsøe, Mikkjal Jensen. Dimmalætting: 28. mars, 4. apríl 1981. myndir eru tøkar.</a:t>
                      </a:r>
                      <a:endParaRPr lang="fo-FO" sz="1100" b="0" i="0" u="none" strike="noStrike" dirty="0">
                        <a:solidFill>
                          <a:srgbClr val="2A2A2A"/>
                        </a:solidFill>
                        <a:effectLst/>
                        <a:latin typeface="Comic Sans MS" panose="030F0702030302020204" pitchFamily="66" charset="0"/>
                      </a:endParaRPr>
                    </a:p>
                  </a:txBody>
                  <a:tcPr marL="1529" marR="1529" marT="1529" marB="0">
                    <a:solidFill>
                      <a:schemeClr val="accent1">
                        <a:lumMod val="20000"/>
                        <a:lumOff val="80000"/>
                      </a:schemeClr>
                    </a:solidFill>
                  </a:tcPr>
                </a:tc>
                <a:extLst>
                  <a:ext uri="{0D108BD9-81ED-4DB2-BD59-A6C34878D82A}">
                    <a16:rowId xmlns:a16="http://schemas.microsoft.com/office/drawing/2014/main" val="1053339791"/>
                  </a:ext>
                </a:extLst>
              </a:tr>
            </a:tbl>
          </a:graphicData>
        </a:graphic>
      </p:graphicFrame>
    </p:spTree>
    <p:extLst>
      <p:ext uri="{BB962C8B-B14F-4D97-AF65-F5344CB8AC3E}">
        <p14:creationId xmlns:p14="http://schemas.microsoft.com/office/powerpoint/2010/main" val="323375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CE71051-0A5B-D970-73F1-ABF12BA04E6D}"/>
              </a:ext>
            </a:extLst>
          </p:cNvPr>
          <p:cNvGraphicFramePr>
            <a:graphicFrameLocks noGrp="1"/>
          </p:cNvGraphicFramePr>
          <p:nvPr>
            <p:extLst>
              <p:ext uri="{D42A27DB-BD31-4B8C-83A1-F6EECF244321}">
                <p14:modId xmlns:p14="http://schemas.microsoft.com/office/powerpoint/2010/main" val="4144755089"/>
              </p:ext>
            </p:extLst>
          </p:nvPr>
        </p:nvGraphicFramePr>
        <p:xfrm>
          <a:off x="0" y="0"/>
          <a:ext cx="12191999" cy="6845957"/>
        </p:xfrm>
        <a:graphic>
          <a:graphicData uri="http://schemas.openxmlformats.org/drawingml/2006/table">
            <a:tbl>
              <a:tblPr>
                <a:tableStyleId>{5C22544A-7EE6-4342-B048-85BDC9FD1C3A}</a:tableStyleId>
              </a:tblPr>
              <a:tblGrid>
                <a:gridCol w="1072675">
                  <a:extLst>
                    <a:ext uri="{9D8B030D-6E8A-4147-A177-3AD203B41FA5}">
                      <a16:colId xmlns:a16="http://schemas.microsoft.com/office/drawing/2014/main" val="1453701354"/>
                    </a:ext>
                  </a:extLst>
                </a:gridCol>
                <a:gridCol w="3253013">
                  <a:extLst>
                    <a:ext uri="{9D8B030D-6E8A-4147-A177-3AD203B41FA5}">
                      <a16:colId xmlns:a16="http://schemas.microsoft.com/office/drawing/2014/main" val="999853880"/>
                    </a:ext>
                  </a:extLst>
                </a:gridCol>
                <a:gridCol w="2238637">
                  <a:extLst>
                    <a:ext uri="{9D8B030D-6E8A-4147-A177-3AD203B41FA5}">
                      <a16:colId xmlns:a16="http://schemas.microsoft.com/office/drawing/2014/main" val="3968830570"/>
                    </a:ext>
                  </a:extLst>
                </a:gridCol>
                <a:gridCol w="5627674">
                  <a:extLst>
                    <a:ext uri="{9D8B030D-6E8A-4147-A177-3AD203B41FA5}">
                      <a16:colId xmlns:a16="http://schemas.microsoft.com/office/drawing/2014/main" val="283239257"/>
                    </a:ext>
                  </a:extLst>
                </a:gridCol>
              </a:tblGrid>
              <a:tr h="169840">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387838083"/>
                  </a:ext>
                </a:extLst>
              </a:tr>
              <a:tr h="905625">
                <a:tc>
                  <a:txBody>
                    <a:bodyPr/>
                    <a:lstStyle/>
                    <a:p>
                      <a:pPr algn="ctr" fontAlgn="t"/>
                      <a:r>
                        <a:rPr lang="fo-FO" sz="1100" u="none" strike="noStrike">
                          <a:effectLst/>
                          <a:latin typeface="Comic Sans MS" panose="030F0702030302020204" pitchFamily="66" charset="0"/>
                        </a:rPr>
                        <a:t>1980/81</a:t>
                      </a:r>
                      <a:endParaRPr lang="fo-FO" sz="1100" b="0" i="0" u="none" strike="noStrike">
                        <a:solidFill>
                          <a:srgbClr val="000000"/>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Gykl &amp; Gerandisdagar </a:t>
                      </a:r>
                      <a:endParaRPr lang="fo-FO" sz="1100" b="1" i="0" u="none" strike="noStrike" dirty="0">
                        <a:solidFill>
                          <a:srgbClr val="2A2A2A"/>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eftir Dario Fo &amp; Franca Rane. Gríma 80/81.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Elin S. Jacobsen. Tveir leikir: Innilæst og Nývaknað. Leikstjóri: Egi Dam. Leikarar: Birita Mohr, Laura Joensen, Rosa á Rógvi Joensen. Sosialurin: 26. september, 1. november 1980 og 21. februar 1981 Dagblaðið: 10. oktober 1980 og 20. februar 1981. Oyggjatíðindi: 10. oktober 1980, 14. Sept: 27. september 1980.</a:t>
                      </a:r>
                    </a:p>
                    <a:p>
                      <a:pPr algn="l" fontAlgn="t"/>
                      <a:endParaRPr lang="fo-FO" sz="800" b="0" i="0" u="none" strike="noStrike" dirty="0">
                        <a:solidFill>
                          <a:srgbClr val="2A2A2A"/>
                        </a:solidFill>
                        <a:effectLst/>
                        <a:latin typeface="Comic Sans MS" panose="030F0702030302020204" pitchFamily="66" charset="0"/>
                      </a:endParaRPr>
                    </a:p>
                  </a:txBody>
                  <a:tcPr marL="1292" marR="1292" marT="1292" marB="0">
                    <a:solidFill>
                      <a:schemeClr val="accent1">
                        <a:lumMod val="20000"/>
                        <a:lumOff val="80000"/>
                      </a:schemeClr>
                    </a:solidFill>
                  </a:tcPr>
                </a:tc>
                <a:extLst>
                  <a:ext uri="{0D108BD9-81ED-4DB2-BD59-A6C34878D82A}">
                    <a16:rowId xmlns:a16="http://schemas.microsoft.com/office/drawing/2014/main" val="3206591032"/>
                  </a:ext>
                </a:extLst>
              </a:tr>
              <a:tr h="1546769">
                <a:tc>
                  <a:txBody>
                    <a:bodyPr/>
                    <a:lstStyle/>
                    <a:p>
                      <a:pPr algn="ctr" fontAlgn="t"/>
                      <a:r>
                        <a:rPr lang="fo-FO" sz="1100" u="none" strike="noStrike">
                          <a:effectLst/>
                          <a:latin typeface="Comic Sans MS" panose="030F0702030302020204" pitchFamily="66" charset="0"/>
                        </a:rPr>
                        <a:t>1981</a:t>
                      </a:r>
                      <a:endParaRPr lang="fo-FO" sz="1100" b="0" i="0" u="none" strike="noStrike">
                        <a:solidFill>
                          <a:srgbClr val="000000"/>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Haturfuglar</a:t>
                      </a:r>
                      <a:endParaRPr lang="fo-FO" sz="1100" b="1" i="0" u="none" strike="noStrike" dirty="0">
                        <a:solidFill>
                          <a:srgbClr val="2A2A2A"/>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eftir Arthur Miller. Gríma 1981.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Elin S. Jacobsen.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Egi Dam.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Jón Joensen, Andreas Petersen, Edvard Nyholm Debes.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Olaf Johannesen, Jón Joensen.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Johanna T. Askham, Súsanna Joensen, Sonja Sørensen. </a:t>
                      </a:r>
                      <a:r>
                        <a:rPr lang="fo-FO" sz="1100" u="sng" strike="noStrike" dirty="0">
                          <a:effectLst/>
                          <a:latin typeface="Comic Sans MS" panose="030F0702030302020204" pitchFamily="66" charset="0"/>
                        </a:rPr>
                        <a:t>Ljóð:</a:t>
                      </a:r>
                      <a:r>
                        <a:rPr lang="fo-FO" sz="1100" u="none" strike="noStrike" dirty="0">
                          <a:effectLst/>
                          <a:latin typeface="Comic Sans MS" panose="030F0702030302020204" pitchFamily="66" charset="0"/>
                        </a:rPr>
                        <a:t> Milson Zachariassen. </a:t>
                      </a:r>
                      <a:r>
                        <a:rPr lang="fo-FO" sz="1100" u="sng" strike="noStrike" dirty="0">
                          <a:effectLst/>
                          <a:latin typeface="Comic Sans MS" panose="030F0702030302020204" pitchFamily="66" charset="0"/>
                        </a:rPr>
                        <a:t>Hár og sminka:</a:t>
                      </a:r>
                      <a:r>
                        <a:rPr lang="fo-FO" sz="1100" u="none" strike="noStrike" dirty="0">
                          <a:effectLst/>
                          <a:latin typeface="Comic Sans MS" panose="030F0702030302020204" pitchFamily="66" charset="0"/>
                        </a:rPr>
                        <a:t> Rólant Samuelsen.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Jóanes Nielsen, Rósa á Rógvu, Annie Jacobsen, Michael Müller, Ingvør Weihe, Birita Mohr, Steinbjørn í Dali, Tóroddur Poulsen, Laura Joensen, Martin Næs, Hjørdis Johansen, Sonja Sørensen, Poul Andreas Olsen, Olaf Johannesen, Jón Joensen, J. Salamon Joensen, Ingun Joensen. Børne Teater Avisen nr. 35, desember 1981, Dimmalætting: 25. apríl, 2. maj 1981.</a:t>
                      </a:r>
                    </a:p>
                    <a:p>
                      <a:pPr algn="l" fontAlgn="t"/>
                      <a:endParaRPr lang="fo-FO" sz="800" b="0" i="0" u="none" strike="noStrike" dirty="0">
                        <a:solidFill>
                          <a:srgbClr val="2A2A2A"/>
                        </a:solidFill>
                        <a:effectLst/>
                        <a:latin typeface="Comic Sans MS" panose="030F0702030302020204" pitchFamily="66" charset="0"/>
                      </a:endParaRPr>
                    </a:p>
                  </a:txBody>
                  <a:tcPr marL="1292" marR="1292" marT="1292" marB="0">
                    <a:solidFill>
                      <a:schemeClr val="accent1">
                        <a:lumMod val="20000"/>
                        <a:lumOff val="80000"/>
                      </a:schemeClr>
                    </a:solidFill>
                  </a:tcPr>
                </a:tc>
                <a:extLst>
                  <a:ext uri="{0D108BD9-81ED-4DB2-BD59-A6C34878D82A}">
                    <a16:rowId xmlns:a16="http://schemas.microsoft.com/office/drawing/2014/main" val="450446324"/>
                  </a:ext>
                </a:extLst>
              </a:tr>
              <a:tr h="2252645">
                <a:tc>
                  <a:txBody>
                    <a:bodyPr/>
                    <a:lstStyle/>
                    <a:p>
                      <a:pPr algn="ctr" fontAlgn="t"/>
                      <a:r>
                        <a:rPr lang="fo-FO" sz="1100" u="none" strike="noStrike">
                          <a:effectLst/>
                          <a:latin typeface="Comic Sans MS" panose="030F0702030302020204" pitchFamily="66" charset="0"/>
                        </a:rPr>
                        <a:t>1981/82</a:t>
                      </a:r>
                      <a:endParaRPr lang="fo-FO" sz="1100" b="0" i="0" u="none" strike="noStrike">
                        <a:solidFill>
                          <a:srgbClr val="000000"/>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Tey bæði í húsinum </a:t>
                      </a:r>
                      <a:endParaRPr lang="fo-FO" sz="1100" b="1" i="0" u="none" strike="noStrike" dirty="0">
                        <a:solidFill>
                          <a:srgbClr val="2A2A2A"/>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eftir Steinbjørn B. Jacobsen. Leikárið 81/82.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Laura Joensen. </a:t>
                      </a:r>
                      <a:r>
                        <a:rPr lang="fo-FO" sz="1100" u="sng" strike="noStrike" dirty="0">
                          <a:effectLst/>
                          <a:latin typeface="Comic Sans MS" panose="030F0702030302020204" pitchFamily="66" charset="0"/>
                        </a:rPr>
                        <a:t>Pallur:</a:t>
                      </a:r>
                      <a:r>
                        <a:rPr lang="fo-FO" sz="1100" u="none" strike="noStrike" dirty="0">
                          <a:effectLst/>
                          <a:latin typeface="Comic Sans MS" panose="030F0702030302020204" pitchFamily="66" charset="0"/>
                        </a:rPr>
                        <a:t> Magni Dalsgaard, Jørundur Guðjónson og Keld Georg Larsen. </a:t>
                      </a:r>
                      <a:r>
                        <a:rPr lang="fo-FO" sz="1100" u="sng" strike="noStrike" dirty="0">
                          <a:effectLst/>
                          <a:latin typeface="Comic Sans MS" panose="030F0702030302020204" pitchFamily="66" charset="0"/>
                        </a:rPr>
                        <a:t>Hjálparfólk:</a:t>
                      </a:r>
                      <a:r>
                        <a:rPr lang="fo-FO" sz="1100" u="none" strike="noStrike" dirty="0">
                          <a:effectLst/>
                          <a:latin typeface="Comic Sans MS" panose="030F0702030302020204" pitchFamily="66" charset="0"/>
                        </a:rPr>
                        <a:t> Ina Friisdahl og Hjørdis Trónd. </a:t>
                      </a:r>
                      <a:r>
                        <a:rPr lang="fo-FO" sz="1100" u="sng" strike="noStrike" dirty="0">
                          <a:effectLst/>
                          <a:latin typeface="Comic Sans MS" panose="030F0702030302020204" pitchFamily="66" charset="0"/>
                        </a:rPr>
                        <a:t>Ljós og ljóð:</a:t>
                      </a:r>
                      <a:r>
                        <a:rPr lang="fo-FO" sz="1100" u="none" strike="noStrike" dirty="0">
                          <a:effectLst/>
                          <a:latin typeface="Comic Sans MS" panose="030F0702030302020204" pitchFamily="66" charset="0"/>
                        </a:rPr>
                        <a:t> Frank Jakobsen. </a:t>
                      </a:r>
                      <a:r>
                        <a:rPr lang="fo-FO" sz="1100" u="sng" strike="noStrike" dirty="0">
                          <a:effectLst/>
                          <a:latin typeface="Comic Sans MS" panose="030F0702030302020204" pitchFamily="66" charset="0"/>
                        </a:rPr>
                        <a:t>Ljóðupptøka:</a:t>
                      </a:r>
                      <a:r>
                        <a:rPr lang="fo-FO" sz="1100" u="none" strike="noStrike" dirty="0">
                          <a:effectLst/>
                          <a:latin typeface="Comic Sans MS" panose="030F0702030302020204" pitchFamily="66" charset="0"/>
                        </a:rPr>
                        <a:t> Milson Zachariasen. </a:t>
                      </a:r>
                      <a:r>
                        <a:rPr lang="fo-FO" sz="1100" u="sng" strike="noStrike" dirty="0">
                          <a:effectLst/>
                          <a:latin typeface="Comic Sans MS" panose="030F0702030302020204" pitchFamily="66" charset="0"/>
                        </a:rPr>
                        <a:t>Dias</a:t>
                      </a:r>
                      <a:r>
                        <a:rPr lang="fo-FO" sz="1100" u="none" strike="noStrike" dirty="0">
                          <a:effectLst/>
                          <a:latin typeface="Comic Sans MS" panose="030F0702030302020204" pitchFamily="66" charset="0"/>
                        </a:rPr>
                        <a:t>: Kári Petersen. </a:t>
                      </a:r>
                      <a:r>
                        <a:rPr lang="fo-FO" sz="1100" u="sng" strike="noStrike" dirty="0">
                          <a:effectLst/>
                          <a:latin typeface="Comic Sans MS" panose="030F0702030302020204" pitchFamily="66" charset="0"/>
                        </a:rPr>
                        <a:t>Tekna skepilsi:</a:t>
                      </a:r>
                      <a:r>
                        <a:rPr lang="fo-FO" sz="1100" u="none" strike="noStrike" dirty="0">
                          <a:effectLst/>
                          <a:latin typeface="Comic Sans MS" panose="030F0702030302020204" pitchFamily="66" charset="0"/>
                        </a:rPr>
                        <a:t> Øssur Didriksen. </a:t>
                      </a:r>
                      <a:r>
                        <a:rPr lang="fo-FO" sz="1100" u="sng" strike="noStrike" dirty="0">
                          <a:effectLst/>
                          <a:latin typeface="Comic Sans MS" panose="030F0702030302020204" pitchFamily="66" charset="0"/>
                        </a:rPr>
                        <a:t>Røddir:</a:t>
                      </a:r>
                      <a:r>
                        <a:rPr lang="fo-FO" sz="1100" u="none" strike="noStrike" dirty="0">
                          <a:effectLst/>
                          <a:latin typeface="Comic Sans MS" panose="030F0702030302020204" pitchFamily="66" charset="0"/>
                        </a:rPr>
                        <a:t> Steinbjørn B. Jacobsen, Eyðun Andreasen, Albert Joensen, Heri Kragesteen, Gunna Iversen, Ívar Iversen. </a:t>
                      </a:r>
                      <a:r>
                        <a:rPr lang="fo-FO" sz="1100" u="sng" strike="noStrike" dirty="0">
                          <a:effectLst/>
                          <a:latin typeface="Comic Sans MS" panose="030F0702030302020204" pitchFamily="66" charset="0"/>
                        </a:rPr>
                        <a:t>Tónleikur og sangløg:</a:t>
                      </a:r>
                      <a:r>
                        <a:rPr lang="fo-FO" sz="1100" u="none" strike="noStrike" dirty="0">
                          <a:effectLst/>
                          <a:latin typeface="Comic Sans MS" panose="030F0702030302020204" pitchFamily="66" charset="0"/>
                        </a:rPr>
                        <a:t> Kári Jacobsen.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Tangentar: Dánjal Højgaard, guitar: Herluf Lützen, --cello og klarinett: Zacharias Sørensen, bass: Herluf Sørensen, trummur: Jákup Olsen, saxofon: Hans Petur Joensen.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Birita Nielsen, Sonne Smith, Jórun Simonsen, Johan S. Hansen, Morentsa Dam, Jógvan S. Joensen. Dimmalætting: 19. desember 1981, 12. januar 1982, Dagblaðið: 23. desember 1981, 8. Januar 1982, 14. Sept: 22. desember 1981, 9. januar 16. januar, 2. februar 1982, Sosialurin 23. desember 1981, 13. januar, 22. maj 1982, Oyggjatíðindi: 29. januar 1982, Tingakrossur: 22. januar, 5.februar 1982. myndir eru tøkar.</a:t>
                      </a:r>
                    </a:p>
                    <a:p>
                      <a:pPr algn="l" fontAlgn="t"/>
                      <a:endParaRPr lang="fo-FO" sz="800" b="0" i="0" u="none" strike="noStrike" dirty="0">
                        <a:solidFill>
                          <a:srgbClr val="2A2A2A"/>
                        </a:solidFill>
                        <a:effectLst/>
                        <a:latin typeface="Comic Sans MS" panose="030F0702030302020204" pitchFamily="66" charset="0"/>
                      </a:endParaRPr>
                    </a:p>
                  </a:txBody>
                  <a:tcPr marL="1292" marR="1292" marT="1292" marB="0">
                    <a:solidFill>
                      <a:schemeClr val="accent1">
                        <a:lumMod val="20000"/>
                        <a:lumOff val="80000"/>
                      </a:schemeClr>
                    </a:solidFill>
                  </a:tcPr>
                </a:tc>
                <a:extLst>
                  <a:ext uri="{0D108BD9-81ED-4DB2-BD59-A6C34878D82A}">
                    <a16:rowId xmlns:a16="http://schemas.microsoft.com/office/drawing/2014/main" val="690014515"/>
                  </a:ext>
                </a:extLst>
              </a:tr>
              <a:tr h="1303664">
                <a:tc>
                  <a:txBody>
                    <a:bodyPr/>
                    <a:lstStyle/>
                    <a:p>
                      <a:pPr algn="ctr" fontAlgn="t"/>
                      <a:r>
                        <a:rPr lang="fo-FO" sz="1100" u="none" strike="noStrike">
                          <a:effectLst/>
                          <a:latin typeface="Comic Sans MS" panose="030F0702030302020204" pitchFamily="66" charset="0"/>
                        </a:rPr>
                        <a:t>1981/82</a:t>
                      </a:r>
                      <a:endParaRPr lang="fo-FO" sz="1100" b="0" i="0" u="none" strike="noStrike">
                        <a:solidFill>
                          <a:srgbClr val="000000"/>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Vanlukku kortspæl </a:t>
                      </a:r>
                      <a:endParaRPr lang="fo-FO" sz="1100" b="1" i="0" u="none" strike="noStrike" dirty="0">
                        <a:solidFill>
                          <a:srgbClr val="2A2A2A"/>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D. L. Coburn. Leikárið 81/82.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Ásmund Johannesen. </a:t>
                      </a:r>
                      <a:r>
                        <a:rPr lang="fo-FO" sz="1100" u="sng" strike="noStrike" dirty="0">
                          <a:effectLst/>
                          <a:latin typeface="Comic Sans MS" panose="030F0702030302020204" pitchFamily="66" charset="0"/>
                        </a:rPr>
                        <a:t>Leikstjóri og</a:t>
                      </a:r>
                      <a:r>
                        <a:rPr lang="fo-FO" sz="1100" u="none" strike="noStrike" dirty="0">
                          <a:effectLst/>
                          <a:latin typeface="Comic Sans MS" panose="030F0702030302020204" pitchFamily="66" charset="0"/>
                        </a:rPr>
                        <a:t> </a:t>
                      </a:r>
                      <a:r>
                        <a:rPr lang="fo-FO" sz="1100" u="sng" strike="noStrike" dirty="0">
                          <a:effectLst/>
                          <a:latin typeface="Comic Sans MS" panose="030F0702030302020204" pitchFamily="66" charset="0"/>
                        </a:rPr>
                        <a:t>leikmynd</a:t>
                      </a:r>
                      <a:r>
                        <a:rPr lang="fo-FO" sz="1100" u="none" strike="noStrike" dirty="0">
                          <a:effectLst/>
                          <a:latin typeface="Comic Sans MS" panose="030F0702030302020204" pitchFamily="66" charset="0"/>
                        </a:rPr>
                        <a:t>: Jørundur Guðjónson.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Olivur Eiriksfoss. </a:t>
                      </a:r>
                      <a:r>
                        <a:rPr lang="fo-FO" sz="1100" u="sng" strike="noStrike" dirty="0">
                          <a:effectLst/>
                          <a:latin typeface="Comic Sans MS" panose="030F0702030302020204" pitchFamily="66" charset="0"/>
                        </a:rPr>
                        <a:t>Smyrsl og hár:</a:t>
                      </a:r>
                      <a:r>
                        <a:rPr lang="fo-FO" sz="1100" u="none" strike="noStrike" dirty="0">
                          <a:effectLst/>
                          <a:latin typeface="Comic Sans MS" panose="030F0702030302020204" pitchFamily="66" charset="0"/>
                        </a:rPr>
                        <a:t> Jóhanna Maria Djurhuus.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Elspa Petersen. </a:t>
                      </a:r>
                      <a:r>
                        <a:rPr lang="fo-FO" sz="1100" u="sng" strike="noStrike" dirty="0">
                          <a:effectLst/>
                          <a:latin typeface="Comic Sans MS" panose="030F0702030302020204" pitchFamily="66" charset="0"/>
                        </a:rPr>
                        <a:t>Myndir:</a:t>
                      </a:r>
                      <a:r>
                        <a:rPr lang="fo-FO" sz="1100" u="none" strike="noStrike" dirty="0">
                          <a:effectLst/>
                          <a:latin typeface="Comic Sans MS" panose="030F0702030302020204" pitchFamily="66" charset="0"/>
                        </a:rPr>
                        <a:t> Kalmar og Allan.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Lina Larsen og Flemming Samuelsen. Tingakrossur: 2. apríl,  16. apríl 1982, Dimmalætting: 25. mars 27. mars, 30. mars, 17. apríl, 24. apríl, 22. juli 1982, Sosialurin: 27. mars, 1. apríl 1982, Oyggjatíðindi: 31. Mars 1982, Dagblaðið: 26. mars, 31. mars, 16. juli 1982, 14. Sept: 27. mars 1982. myndir eru tøkar.</a:t>
                      </a:r>
                    </a:p>
                    <a:p>
                      <a:pPr algn="l" fontAlgn="t"/>
                      <a:endParaRPr lang="fo-FO" sz="800" b="0" i="0" u="none" strike="noStrike" dirty="0">
                        <a:solidFill>
                          <a:srgbClr val="2A2A2A"/>
                        </a:solidFill>
                        <a:effectLst/>
                        <a:latin typeface="Comic Sans MS" panose="030F0702030302020204" pitchFamily="66" charset="0"/>
                      </a:endParaRPr>
                    </a:p>
                  </a:txBody>
                  <a:tcPr marL="1292" marR="1292" marT="1292" marB="0">
                    <a:solidFill>
                      <a:schemeClr val="accent1">
                        <a:lumMod val="20000"/>
                        <a:lumOff val="80000"/>
                      </a:schemeClr>
                    </a:solidFill>
                  </a:tcPr>
                </a:tc>
                <a:extLst>
                  <a:ext uri="{0D108BD9-81ED-4DB2-BD59-A6C34878D82A}">
                    <a16:rowId xmlns:a16="http://schemas.microsoft.com/office/drawing/2014/main" val="1375126450"/>
                  </a:ext>
                </a:extLst>
              </a:tr>
              <a:tr h="169840">
                <a:tc>
                  <a:txBody>
                    <a:bodyPr/>
                    <a:lstStyle/>
                    <a:p>
                      <a:pPr algn="ctr" fontAlgn="t"/>
                      <a:r>
                        <a:rPr lang="fo-FO" sz="1100" u="none" strike="noStrike">
                          <a:effectLst/>
                          <a:latin typeface="Comic Sans MS" panose="030F0702030302020204" pitchFamily="66" charset="0"/>
                        </a:rPr>
                        <a:t>1983</a:t>
                      </a:r>
                      <a:endParaRPr lang="fo-FO" sz="1100" b="0" i="0" u="none" strike="noStrike">
                        <a:solidFill>
                          <a:srgbClr val="000000"/>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Lagnuklingran</a:t>
                      </a:r>
                      <a:endParaRPr lang="fo-FO" sz="1100" b="1" i="0" u="none" strike="noStrike" dirty="0">
                        <a:solidFill>
                          <a:srgbClr val="2A2A2A"/>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Gríma 1983. Dimmalætting:19. februar, 12. mars, 5. Mai. 14. Sept. 25. februar 1983.</a:t>
                      </a:r>
                      <a:endParaRPr lang="fo-FO" sz="1100" b="0" i="0" u="none" strike="noStrike" dirty="0">
                        <a:solidFill>
                          <a:srgbClr val="2A2A2A"/>
                        </a:solidFill>
                        <a:effectLst/>
                        <a:latin typeface="Comic Sans MS" panose="030F0702030302020204" pitchFamily="66" charset="0"/>
                      </a:endParaRPr>
                    </a:p>
                  </a:txBody>
                  <a:tcPr marL="1292" marR="1292" marT="1292" marB="0">
                    <a:solidFill>
                      <a:schemeClr val="accent1">
                        <a:lumMod val="20000"/>
                        <a:lumOff val="80000"/>
                      </a:schemeClr>
                    </a:solidFill>
                  </a:tcPr>
                </a:tc>
                <a:extLst>
                  <a:ext uri="{0D108BD9-81ED-4DB2-BD59-A6C34878D82A}">
                    <a16:rowId xmlns:a16="http://schemas.microsoft.com/office/drawing/2014/main" val="404449974"/>
                  </a:ext>
                </a:extLst>
              </a:tr>
              <a:tr h="126300">
                <a:tc>
                  <a:txBody>
                    <a:bodyPr/>
                    <a:lstStyle/>
                    <a:p>
                      <a:pPr algn="ctr"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Studentakabarett</a:t>
                      </a:r>
                      <a:endParaRPr lang="fo-FO" sz="1100" b="1" i="0" u="none" strike="noStrike" dirty="0">
                        <a:solidFill>
                          <a:srgbClr val="2A2A2A"/>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292" marR="1292" marT="129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Hitt føroyska studentafelagið í Keypmannahavn</a:t>
                      </a:r>
                      <a:endParaRPr lang="fo-FO" sz="800" u="none" strike="noStrike" dirty="0">
                        <a:effectLst/>
                        <a:latin typeface="Comic Sans MS" panose="030F0702030302020204" pitchFamily="66" charset="0"/>
                      </a:endParaRPr>
                    </a:p>
                    <a:p>
                      <a:pPr algn="l" fontAlgn="t"/>
                      <a:endParaRPr lang="fo-FO" sz="600" b="0" i="0" u="none" strike="noStrike" dirty="0">
                        <a:solidFill>
                          <a:srgbClr val="2A2A2A"/>
                        </a:solidFill>
                        <a:effectLst/>
                        <a:latin typeface="Comic Sans MS" panose="030F0702030302020204" pitchFamily="66" charset="0"/>
                      </a:endParaRPr>
                    </a:p>
                  </a:txBody>
                  <a:tcPr marL="1292" marR="1292" marT="1292" marB="0">
                    <a:solidFill>
                      <a:schemeClr val="accent1">
                        <a:lumMod val="20000"/>
                        <a:lumOff val="80000"/>
                      </a:schemeClr>
                    </a:solidFill>
                  </a:tcPr>
                </a:tc>
                <a:extLst>
                  <a:ext uri="{0D108BD9-81ED-4DB2-BD59-A6C34878D82A}">
                    <a16:rowId xmlns:a16="http://schemas.microsoft.com/office/drawing/2014/main" val="4223232587"/>
                  </a:ext>
                </a:extLst>
              </a:tr>
            </a:tbl>
          </a:graphicData>
        </a:graphic>
      </p:graphicFrame>
    </p:spTree>
    <p:extLst>
      <p:ext uri="{BB962C8B-B14F-4D97-AF65-F5344CB8AC3E}">
        <p14:creationId xmlns:p14="http://schemas.microsoft.com/office/powerpoint/2010/main" val="1752336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B48FEAD-D8AE-F8A2-D32C-C5FF39AD8785}"/>
              </a:ext>
            </a:extLst>
          </p:cNvPr>
          <p:cNvGraphicFramePr>
            <a:graphicFrameLocks noGrp="1"/>
          </p:cNvGraphicFramePr>
          <p:nvPr>
            <p:extLst>
              <p:ext uri="{D42A27DB-BD31-4B8C-83A1-F6EECF244321}">
                <p14:modId xmlns:p14="http://schemas.microsoft.com/office/powerpoint/2010/main" val="732355042"/>
              </p:ext>
            </p:extLst>
          </p:nvPr>
        </p:nvGraphicFramePr>
        <p:xfrm>
          <a:off x="0" y="0"/>
          <a:ext cx="12192001" cy="6858000"/>
        </p:xfrm>
        <a:graphic>
          <a:graphicData uri="http://schemas.openxmlformats.org/drawingml/2006/table">
            <a:tbl>
              <a:tblPr>
                <a:tableStyleId>{5C22544A-7EE6-4342-B048-85BDC9FD1C3A}</a:tableStyleId>
              </a:tblPr>
              <a:tblGrid>
                <a:gridCol w="1072682">
                  <a:extLst>
                    <a:ext uri="{9D8B030D-6E8A-4147-A177-3AD203B41FA5}">
                      <a16:colId xmlns:a16="http://schemas.microsoft.com/office/drawing/2014/main" val="3609171767"/>
                    </a:ext>
                  </a:extLst>
                </a:gridCol>
                <a:gridCol w="3253009">
                  <a:extLst>
                    <a:ext uri="{9D8B030D-6E8A-4147-A177-3AD203B41FA5}">
                      <a16:colId xmlns:a16="http://schemas.microsoft.com/office/drawing/2014/main" val="1380516736"/>
                    </a:ext>
                  </a:extLst>
                </a:gridCol>
                <a:gridCol w="2238635">
                  <a:extLst>
                    <a:ext uri="{9D8B030D-6E8A-4147-A177-3AD203B41FA5}">
                      <a16:colId xmlns:a16="http://schemas.microsoft.com/office/drawing/2014/main" val="3530487265"/>
                    </a:ext>
                  </a:extLst>
                </a:gridCol>
                <a:gridCol w="5627675">
                  <a:extLst>
                    <a:ext uri="{9D8B030D-6E8A-4147-A177-3AD203B41FA5}">
                      <a16:colId xmlns:a16="http://schemas.microsoft.com/office/drawing/2014/main" val="2271046341"/>
                    </a:ext>
                  </a:extLst>
                </a:gridCol>
              </a:tblGrid>
              <a:tr h="217131">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773220400"/>
                  </a:ext>
                </a:extLst>
              </a:tr>
              <a:tr h="2090964">
                <a:tc>
                  <a:txBody>
                    <a:bodyPr/>
                    <a:lstStyle/>
                    <a:p>
                      <a:pPr algn="ctr" fontAlgn="t"/>
                      <a:r>
                        <a:rPr lang="fo-FO" sz="1100" u="none" strike="noStrike" dirty="0">
                          <a:effectLst/>
                          <a:latin typeface="Comic Sans MS" panose="030F0702030302020204" pitchFamily="66" charset="0"/>
                        </a:rPr>
                        <a:t>1982/83</a:t>
                      </a:r>
                      <a:endParaRPr lang="fo-FO" sz="1100" b="0" i="0" u="none" strike="noStrike" dirty="0">
                        <a:solidFill>
                          <a:srgbClr val="000000"/>
                        </a:solidFill>
                        <a:effectLst/>
                        <a:latin typeface="Comic Sans MS" panose="030F0702030302020204" pitchFamily="66" charset="0"/>
                      </a:endParaRPr>
                    </a:p>
                  </a:txBody>
                  <a:tcPr marL="1129" marR="1129" marT="112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Tilvildin</a:t>
                      </a:r>
                      <a:endParaRPr lang="fo-FO" sz="1100" b="1" i="0" u="none" strike="noStrike" dirty="0">
                        <a:solidFill>
                          <a:srgbClr val="2A2A2A"/>
                        </a:solidFill>
                        <a:effectLst/>
                        <a:latin typeface="Comic Sans MS" panose="030F0702030302020204" pitchFamily="66" charset="0"/>
                      </a:endParaRPr>
                    </a:p>
                  </a:txBody>
                  <a:tcPr marL="1129" marR="1129" marT="112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129" marR="1129" marT="112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Dagny Joensen. Leikárið 82/83.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Ásdís Skúladóttir. </a:t>
                      </a:r>
                      <a:r>
                        <a:rPr lang="fo-FO" sz="1100" u="sng" strike="noStrike" dirty="0">
                          <a:effectLst/>
                          <a:latin typeface="Comic Sans MS" panose="030F0702030302020204" pitchFamily="66" charset="0"/>
                        </a:rPr>
                        <a:t>Leikstjórahjálp:</a:t>
                      </a:r>
                      <a:r>
                        <a:rPr lang="fo-FO" sz="1100" u="none" strike="noStrike" dirty="0">
                          <a:effectLst/>
                          <a:latin typeface="Comic Sans MS" panose="030F0702030302020204" pitchFamily="66" charset="0"/>
                        </a:rPr>
                        <a:t> Birita Nielsen.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Jørundur Guðjónson. </a:t>
                      </a:r>
                      <a:r>
                        <a:rPr lang="fo-FO" sz="1100" u="sng" strike="noStrike" dirty="0">
                          <a:effectLst/>
                          <a:latin typeface="Comic Sans MS" panose="030F0702030302020204" pitchFamily="66" charset="0"/>
                        </a:rPr>
                        <a:t>Ljósmenn:</a:t>
                      </a:r>
                      <a:r>
                        <a:rPr lang="fo-FO" sz="1100" u="none" strike="noStrike" dirty="0">
                          <a:effectLst/>
                          <a:latin typeface="Comic Sans MS" panose="030F0702030302020204" pitchFamily="66" charset="0"/>
                        </a:rPr>
                        <a:t> Frank Jakobsen og Gundur Mortensen. </a:t>
                      </a:r>
                      <a:r>
                        <a:rPr lang="fo-FO" sz="1100" u="sng" strike="noStrike" dirty="0">
                          <a:effectLst/>
                          <a:latin typeface="Comic Sans MS" panose="030F0702030302020204" pitchFamily="66" charset="0"/>
                        </a:rPr>
                        <a:t>Seymikona</a:t>
                      </a:r>
                      <a:r>
                        <a:rPr lang="fo-FO" sz="1100" u="none" strike="noStrike" dirty="0">
                          <a:effectLst/>
                          <a:latin typeface="Comic Sans MS" panose="030F0702030302020204" pitchFamily="66" charset="0"/>
                        </a:rPr>
                        <a:t>: Masa Matras. </a:t>
                      </a:r>
                      <a:r>
                        <a:rPr lang="fo-FO" sz="1100" u="sng" strike="noStrike" dirty="0">
                          <a:effectLst/>
                          <a:latin typeface="Comic Sans MS" panose="030F0702030302020204" pitchFamily="66" charset="0"/>
                        </a:rPr>
                        <a:t>Pallansari:</a:t>
                      </a:r>
                      <a:r>
                        <a:rPr lang="fo-FO" sz="1100" u="none" strike="noStrike" dirty="0">
                          <a:effectLst/>
                          <a:latin typeface="Comic Sans MS" panose="030F0702030302020204" pitchFamily="66" charset="0"/>
                        </a:rPr>
                        <a:t> Turið Madsen. </a:t>
                      </a:r>
                      <a:r>
                        <a:rPr lang="fo-FO" sz="1100" u="sng" strike="noStrike" dirty="0">
                          <a:effectLst/>
                          <a:latin typeface="Comic Sans MS" panose="030F0702030302020204" pitchFamily="66" charset="0"/>
                        </a:rPr>
                        <a:t>Pallhjálp:</a:t>
                      </a:r>
                      <a:r>
                        <a:rPr lang="fo-FO" sz="1100" u="none" strike="noStrike" dirty="0">
                          <a:effectLst/>
                          <a:latin typeface="Comic Sans MS" panose="030F0702030302020204" pitchFamily="66" charset="0"/>
                        </a:rPr>
                        <a:t> Oluffa Klein Olsen.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Gudny Hansen.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Elin Mouritsen, Olivur Næss, Jóhanna Maria Djurhuus, Margreta Næss, Dánjal Joensen, Lina Larsen, Oddvá Nattestad, Kristina Øster, Hansina Iversen, Magna í Stórustovu. Sosialurin: 16. november 1982, 8. januar, 3. februar 1983, 1. september 1984 (sjónvarpsleikur) 8. september 1984, Dagblaðið: 10 november, 8. desember,  1982, 4. februar 1983, 14. Sept: 20. november, 27. november 1982,  5. mars, 7. maj 1983, Tingakrossur: 19. november 1982, 8. apríl 1983, Dimmalætting: 11. november 1982, 5. februar, 7. maj 1983, 25. august 1983 (sjónvarpsleikur) Oyggjatíðindi: 24. november, 26. november 1982. Myndir eru tøkar.</a:t>
                      </a:r>
                      <a:endParaRPr lang="fo-FO" sz="800" b="0" i="0" u="none" strike="noStrike" dirty="0">
                        <a:solidFill>
                          <a:srgbClr val="2A2A2A"/>
                        </a:solidFill>
                        <a:effectLst/>
                        <a:latin typeface="Comic Sans MS" panose="030F0702030302020204" pitchFamily="66" charset="0"/>
                      </a:endParaRPr>
                    </a:p>
                  </a:txBody>
                  <a:tcPr marL="1129" marR="1129" marT="1129" marB="0">
                    <a:solidFill>
                      <a:schemeClr val="accent1">
                        <a:lumMod val="20000"/>
                        <a:lumOff val="80000"/>
                      </a:schemeClr>
                    </a:solidFill>
                  </a:tcPr>
                </a:tc>
                <a:extLst>
                  <a:ext uri="{0D108BD9-81ED-4DB2-BD59-A6C34878D82A}">
                    <a16:rowId xmlns:a16="http://schemas.microsoft.com/office/drawing/2014/main" val="1324974985"/>
                  </a:ext>
                </a:extLst>
              </a:tr>
              <a:tr h="460377">
                <a:tc>
                  <a:txBody>
                    <a:bodyPr/>
                    <a:lstStyle/>
                    <a:p>
                      <a:pPr algn="ctr" fontAlgn="t"/>
                      <a:r>
                        <a:rPr lang="fo-FO" sz="1100" u="none" strike="noStrike">
                          <a:effectLst/>
                          <a:latin typeface="Comic Sans MS" panose="030F0702030302020204" pitchFamily="66" charset="0"/>
                        </a:rPr>
                        <a:t>1983</a:t>
                      </a:r>
                      <a:endParaRPr lang="fo-FO" sz="1100" b="0" i="0" u="none" strike="noStrike">
                        <a:solidFill>
                          <a:srgbClr val="000000"/>
                        </a:solidFill>
                        <a:effectLst/>
                        <a:latin typeface="Comic Sans MS" panose="030F0702030302020204" pitchFamily="66" charset="0"/>
                      </a:endParaRPr>
                    </a:p>
                  </a:txBody>
                  <a:tcPr marL="1129" marR="1129" marT="112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Gertrude Stein </a:t>
                      </a:r>
                      <a:endParaRPr lang="fo-FO" sz="1100" b="1" i="0" u="none" strike="noStrike" dirty="0">
                        <a:solidFill>
                          <a:srgbClr val="2A2A2A"/>
                        </a:solidFill>
                        <a:effectLst/>
                        <a:latin typeface="Comic Sans MS" panose="030F0702030302020204" pitchFamily="66" charset="0"/>
                      </a:endParaRPr>
                    </a:p>
                  </a:txBody>
                  <a:tcPr marL="1129" marR="1129" marT="112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129" marR="1129" marT="1129" marB="0">
                    <a:solidFill>
                      <a:schemeClr val="accent1">
                        <a:lumMod val="20000"/>
                        <a:lumOff val="80000"/>
                      </a:schemeClr>
                    </a:solidFill>
                  </a:tcPr>
                </a:tc>
                <a:tc>
                  <a:txBody>
                    <a:bodyPr/>
                    <a:lstStyle/>
                    <a:p>
                      <a:pPr algn="l" fontAlgn="t"/>
                      <a:r>
                        <a:rPr lang="nn-NO" sz="1100" u="none" strike="noStrike" dirty="0" err="1">
                          <a:effectLst/>
                          <a:latin typeface="Comic Sans MS" panose="030F0702030302020204" pitchFamily="66" charset="0"/>
                        </a:rPr>
                        <a:t>Høvundur</a:t>
                      </a:r>
                      <a:r>
                        <a:rPr lang="nn-NO" sz="1100" u="none" strike="noStrike" dirty="0">
                          <a:effectLst/>
                          <a:latin typeface="Comic Sans MS" panose="030F0702030302020204" pitchFamily="66" charset="0"/>
                        </a:rPr>
                        <a:t>: </a:t>
                      </a:r>
                      <a:r>
                        <a:rPr lang="nn-NO" sz="1100" u="none" strike="noStrike" dirty="0" err="1">
                          <a:effectLst/>
                          <a:latin typeface="Comic Sans MS" panose="030F0702030302020204" pitchFamily="66" charset="0"/>
                        </a:rPr>
                        <a:t>Marty</a:t>
                      </a:r>
                      <a:r>
                        <a:rPr lang="nn-NO" sz="1100" u="none" strike="noStrike" dirty="0">
                          <a:effectLst/>
                          <a:latin typeface="Comic Sans MS" panose="030F0702030302020204" pitchFamily="66" charset="0"/>
                        </a:rPr>
                        <a:t> Martin. </a:t>
                      </a:r>
                      <a:r>
                        <a:rPr lang="nn-NO" sz="1100" u="sng" strike="noStrike" dirty="0" err="1">
                          <a:effectLst/>
                          <a:latin typeface="Comic Sans MS" panose="030F0702030302020204" pitchFamily="66" charset="0"/>
                        </a:rPr>
                        <a:t>Leikstjórna</a:t>
                      </a:r>
                      <a:r>
                        <a:rPr lang="nn-NO" sz="1100" u="sng" strike="noStrike" dirty="0">
                          <a:effectLst/>
                          <a:latin typeface="Comic Sans MS" panose="030F0702030302020204" pitchFamily="66" charset="0"/>
                        </a:rPr>
                        <a:t> og lagt til </a:t>
                      </a:r>
                      <a:r>
                        <a:rPr lang="nn-NO" sz="1100" u="sng" strike="noStrike" dirty="0" err="1">
                          <a:effectLst/>
                          <a:latin typeface="Comic Sans MS" panose="030F0702030302020204" pitchFamily="66" charset="0"/>
                        </a:rPr>
                        <a:t>rættis</a:t>
                      </a:r>
                      <a:r>
                        <a:rPr lang="nn-NO" sz="1100" u="sng" strike="noStrike" dirty="0">
                          <a:effectLst/>
                          <a:latin typeface="Comic Sans MS" panose="030F0702030302020204" pitchFamily="66" charset="0"/>
                        </a:rPr>
                        <a:t>:</a:t>
                      </a:r>
                      <a:r>
                        <a:rPr lang="nn-NO" sz="1100" u="none" strike="noStrike" dirty="0">
                          <a:effectLst/>
                          <a:latin typeface="Comic Sans MS" panose="030F0702030302020204" pitchFamily="66" charset="0"/>
                        </a:rPr>
                        <a:t> Erling Schroeder. </a:t>
                      </a:r>
                      <a:r>
                        <a:rPr lang="nn-NO" sz="1100" u="sng" strike="noStrike" dirty="0" err="1">
                          <a:effectLst/>
                          <a:latin typeface="Comic Sans MS" panose="030F0702030302020204" pitchFamily="66" charset="0"/>
                        </a:rPr>
                        <a:t>Leikari</a:t>
                      </a:r>
                      <a:r>
                        <a:rPr lang="nn-NO" sz="1100" u="sng" strike="noStrike" dirty="0">
                          <a:effectLst/>
                          <a:latin typeface="Comic Sans MS" panose="030F0702030302020204" pitchFamily="66" charset="0"/>
                        </a:rPr>
                        <a:t>:</a:t>
                      </a:r>
                      <a:r>
                        <a:rPr lang="nn-NO" sz="1100" u="none" strike="noStrike" dirty="0">
                          <a:effectLst/>
                          <a:latin typeface="Comic Sans MS" panose="030F0702030302020204" pitchFamily="66" charset="0"/>
                        </a:rPr>
                        <a:t> Bodil Udsen. </a:t>
                      </a:r>
                      <a:r>
                        <a:rPr lang="nn-NO" sz="1100" u="none" strike="noStrike" dirty="0" err="1">
                          <a:effectLst/>
                          <a:latin typeface="Comic Sans MS" panose="030F0702030302020204" pitchFamily="66" charset="0"/>
                        </a:rPr>
                        <a:t>Dimmalætting</a:t>
                      </a:r>
                      <a:r>
                        <a:rPr lang="nn-NO" sz="1100" u="none" strike="noStrike" dirty="0">
                          <a:effectLst/>
                          <a:latin typeface="Comic Sans MS" panose="030F0702030302020204" pitchFamily="66" charset="0"/>
                        </a:rPr>
                        <a:t>: 31. </a:t>
                      </a:r>
                      <a:r>
                        <a:rPr lang="nn-NO" sz="1100" u="none" strike="noStrike" dirty="0" err="1">
                          <a:effectLst/>
                          <a:latin typeface="Comic Sans MS" panose="030F0702030302020204" pitchFamily="66" charset="0"/>
                        </a:rPr>
                        <a:t>maj</a:t>
                      </a:r>
                      <a:r>
                        <a:rPr lang="nn-NO" sz="1100" u="none" strike="noStrike" dirty="0">
                          <a:effectLst/>
                          <a:latin typeface="Comic Sans MS" panose="030F0702030302020204" pitchFamily="66" charset="0"/>
                        </a:rPr>
                        <a:t> 1983.</a:t>
                      </a:r>
                    </a:p>
                    <a:p>
                      <a:pPr algn="l" fontAlgn="t"/>
                      <a:endParaRPr lang="nn-NO" sz="800" b="0" i="0" u="none" strike="noStrike" dirty="0">
                        <a:solidFill>
                          <a:srgbClr val="2A2A2A"/>
                        </a:solidFill>
                        <a:effectLst/>
                        <a:latin typeface="Comic Sans MS" panose="030F0702030302020204" pitchFamily="66" charset="0"/>
                      </a:endParaRPr>
                    </a:p>
                  </a:txBody>
                  <a:tcPr marL="1129" marR="1129" marT="1129" marB="0">
                    <a:solidFill>
                      <a:schemeClr val="accent1">
                        <a:lumMod val="20000"/>
                        <a:lumOff val="80000"/>
                      </a:schemeClr>
                    </a:solidFill>
                  </a:tcPr>
                </a:tc>
                <a:extLst>
                  <a:ext uri="{0D108BD9-81ED-4DB2-BD59-A6C34878D82A}">
                    <a16:rowId xmlns:a16="http://schemas.microsoft.com/office/drawing/2014/main" val="3780192728"/>
                  </a:ext>
                </a:extLst>
              </a:tr>
              <a:tr h="1975878">
                <a:tc>
                  <a:txBody>
                    <a:bodyPr/>
                    <a:lstStyle/>
                    <a:p>
                      <a:pPr algn="ctr" fontAlgn="t"/>
                      <a:r>
                        <a:rPr lang="fo-FO" sz="1100" u="none" strike="noStrike">
                          <a:effectLst/>
                          <a:latin typeface="Comic Sans MS" panose="030F0702030302020204" pitchFamily="66" charset="0"/>
                        </a:rPr>
                        <a:t>1983</a:t>
                      </a:r>
                      <a:endParaRPr lang="fo-FO" sz="1100" b="0" i="0" u="none" strike="noStrike">
                        <a:solidFill>
                          <a:srgbClr val="000000"/>
                        </a:solidFill>
                        <a:effectLst/>
                        <a:latin typeface="Comic Sans MS" panose="030F0702030302020204" pitchFamily="66" charset="0"/>
                      </a:endParaRPr>
                    </a:p>
                  </a:txBody>
                  <a:tcPr marL="1129" marR="1129" marT="112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Hans Andrias Djurhuus minnisløta </a:t>
                      </a:r>
                      <a:endParaRPr lang="fo-FO" sz="1100" b="1" i="0" u="none" strike="noStrike" dirty="0">
                        <a:solidFill>
                          <a:srgbClr val="2A2A2A"/>
                        </a:solidFill>
                        <a:effectLst/>
                        <a:latin typeface="Comic Sans MS" panose="030F0702030302020204" pitchFamily="66" charset="0"/>
                      </a:endParaRPr>
                    </a:p>
                  </a:txBody>
                  <a:tcPr marL="1129" marR="1129" marT="112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129" marR="1129" marT="112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Eitt 100 ára minni fyri Hans Andrias Djurhuus. Rigmor Restorff spælir sangir hjá Hans Andrias. Olivur Næss bjóðar vælkomin. Samansett skrá við upplestri, sangi, felagssangi og dramatiserað ævintýr.  </a:t>
                      </a:r>
                      <a:r>
                        <a:rPr lang="fo-FO" sz="1100" u="sng" strike="noStrike" dirty="0">
                          <a:effectLst/>
                          <a:latin typeface="Comic Sans MS" panose="030F0702030302020204" pitchFamily="66" charset="0"/>
                        </a:rPr>
                        <a:t>Leikstjórn:</a:t>
                      </a:r>
                      <a:r>
                        <a:rPr lang="fo-FO" sz="1100" u="none" strike="noStrike" dirty="0">
                          <a:effectLst/>
                          <a:latin typeface="Comic Sans MS" panose="030F0702030302020204" pitchFamily="66" charset="0"/>
                        </a:rPr>
                        <a:t> Lina Larsen, Gulla Øregaard.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Jens Jón Østerø, Bjørgfinnur Nielsen.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Frank Jacobsen.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Masa Matras, Oddvá Nattestad og tey ungu.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Rigmor R Rasmussen, Flóvin Jacobsen. </a:t>
                      </a:r>
                      <a:r>
                        <a:rPr lang="fo-FO" sz="1100" u="sng" strike="noStrike" dirty="0">
                          <a:effectLst/>
                          <a:latin typeface="Comic Sans MS" panose="030F0702030302020204" pitchFamily="66" charset="0"/>
                        </a:rPr>
                        <a:t>Forsangari:</a:t>
                      </a:r>
                      <a:r>
                        <a:rPr lang="fo-FO" sz="1100" u="none" strike="noStrike" dirty="0">
                          <a:effectLst/>
                          <a:latin typeface="Comic Sans MS" panose="030F0702030302020204" pitchFamily="66" charset="0"/>
                        </a:rPr>
                        <a:t> Flemming Samuelsen. </a:t>
                      </a:r>
                      <a:r>
                        <a:rPr lang="fo-FO" sz="1100" u="sng" strike="noStrike" dirty="0">
                          <a:effectLst/>
                          <a:latin typeface="Comic Sans MS" panose="030F0702030302020204" pitchFamily="66" charset="0"/>
                        </a:rPr>
                        <a:t>Skipa fyri úrvali:</a:t>
                      </a:r>
                      <a:r>
                        <a:rPr lang="fo-FO" sz="1100" u="none" strike="noStrike" dirty="0">
                          <a:effectLst/>
                          <a:latin typeface="Comic Sans MS" panose="030F0702030302020204" pitchFamily="66" charset="0"/>
                        </a:rPr>
                        <a:t> Jens P Heinesen.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Liljan J Heinesen. </a:t>
                      </a:r>
                      <a:r>
                        <a:rPr lang="fo-FO" sz="1100" u="sng" strike="noStrike" dirty="0">
                          <a:effectLst/>
                          <a:latin typeface="Comic Sans MS" panose="030F0702030302020204" pitchFamily="66" charset="0"/>
                        </a:rPr>
                        <a:t>Hjálparfólk:</a:t>
                      </a:r>
                      <a:r>
                        <a:rPr lang="fo-FO" sz="1100" u="none" strike="noStrike" dirty="0">
                          <a:effectLst/>
                          <a:latin typeface="Comic Sans MS" panose="030F0702030302020204" pitchFamily="66" charset="0"/>
                        </a:rPr>
                        <a:t> Bjørgfinnur Nielsen, Kári Petersen, Jenny Petersen. </a:t>
                      </a:r>
                      <a:r>
                        <a:rPr lang="fo-FO" sz="1100" u="sng" strike="noStrike" dirty="0">
                          <a:effectLst/>
                          <a:latin typeface="Comic Sans MS" panose="030F0702030302020204" pitchFamily="66" charset="0"/>
                        </a:rPr>
                        <a:t>Leikarar: </a:t>
                      </a:r>
                      <a:r>
                        <a:rPr lang="fo-FO" sz="1100" u="none" strike="noStrike" dirty="0">
                          <a:effectLst/>
                          <a:latin typeface="Comic Sans MS" panose="030F0702030302020204" pitchFamily="66" charset="0"/>
                        </a:rPr>
                        <a:t>Olivur Næss, Rachel Samuelsen, Poul Arni Joensen, Rúna á Heygum, Gundur Mortensen, Johan S Hansen, Ingigerð á Trøðni, Oskar Hermansen, Poul J. Lindberg, Anja, Ann Aunóra, Gunnar, Høgni, Kári, Sólvá, Adelaid, Karin Maria, Oluffa, Kristina, Magna. Ummæli stendur at lesa í 14. Sept:  26. oktober 1983.</a:t>
                      </a:r>
                      <a:endParaRPr lang="fo-FO" sz="600" u="none" strike="noStrike" dirty="0">
                        <a:effectLst/>
                        <a:latin typeface="Comic Sans MS" panose="030F0702030302020204" pitchFamily="66" charset="0"/>
                      </a:endParaRPr>
                    </a:p>
                    <a:p>
                      <a:pPr algn="l" fontAlgn="t"/>
                      <a:endParaRPr lang="fo-FO" sz="800" b="0" i="0" u="none" strike="noStrike" dirty="0">
                        <a:solidFill>
                          <a:srgbClr val="2A2A2A"/>
                        </a:solidFill>
                        <a:effectLst/>
                        <a:latin typeface="Comic Sans MS" panose="030F0702030302020204" pitchFamily="66" charset="0"/>
                      </a:endParaRPr>
                    </a:p>
                  </a:txBody>
                  <a:tcPr marL="1129" marR="1129" marT="1129" marB="0">
                    <a:solidFill>
                      <a:schemeClr val="accent1">
                        <a:lumMod val="20000"/>
                        <a:lumOff val="80000"/>
                      </a:schemeClr>
                    </a:solidFill>
                  </a:tcPr>
                </a:tc>
                <a:extLst>
                  <a:ext uri="{0D108BD9-81ED-4DB2-BD59-A6C34878D82A}">
                    <a16:rowId xmlns:a16="http://schemas.microsoft.com/office/drawing/2014/main" val="1549497754"/>
                  </a:ext>
                </a:extLst>
              </a:tr>
              <a:tr h="2113650">
                <a:tc>
                  <a:txBody>
                    <a:bodyPr/>
                    <a:lstStyle/>
                    <a:p>
                      <a:pPr algn="ctr" fontAlgn="t"/>
                      <a:r>
                        <a:rPr lang="fo-FO" sz="1100" u="none" strike="noStrike">
                          <a:effectLst/>
                          <a:latin typeface="Comic Sans MS" panose="030F0702030302020204" pitchFamily="66" charset="0"/>
                        </a:rPr>
                        <a:t>1983/84</a:t>
                      </a:r>
                      <a:endParaRPr lang="fo-FO" sz="1100" b="0" i="0" u="none" strike="noStrike">
                        <a:solidFill>
                          <a:srgbClr val="000000"/>
                        </a:solidFill>
                        <a:effectLst/>
                        <a:latin typeface="Comic Sans MS" panose="030F0702030302020204" pitchFamily="66" charset="0"/>
                      </a:endParaRPr>
                    </a:p>
                  </a:txBody>
                  <a:tcPr marL="1129" marR="1129" marT="112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Pinocchio</a:t>
                      </a:r>
                      <a:endParaRPr lang="fo-FO" sz="1100" b="1" i="0" u="none" strike="noStrike" dirty="0">
                        <a:solidFill>
                          <a:srgbClr val="2A2A2A"/>
                        </a:solidFill>
                        <a:effectLst/>
                        <a:latin typeface="Comic Sans MS" panose="030F0702030302020204" pitchFamily="66" charset="0"/>
                      </a:endParaRPr>
                    </a:p>
                  </a:txBody>
                  <a:tcPr marL="1129" marR="1129" marT="112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129" marR="1129" marT="112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Carlo Collodi. Leikárið 83/84. Søgu og sangleikur eftir Staffan Gøtastam og Peter Flack.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Oskar Hermansson.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Kári Øster. </a:t>
                      </a:r>
                      <a:r>
                        <a:rPr lang="fo-FO" sz="1100" u="sng" strike="noStrike" dirty="0">
                          <a:effectLst/>
                          <a:latin typeface="Comic Sans MS" panose="030F0702030302020204" pitchFamily="66" charset="0"/>
                        </a:rPr>
                        <a:t>Leikstjórahjálp og búnar:</a:t>
                      </a:r>
                      <a:r>
                        <a:rPr lang="fo-FO" sz="1100" u="none" strike="noStrike" dirty="0">
                          <a:effectLst/>
                          <a:latin typeface="Comic Sans MS" panose="030F0702030302020204" pitchFamily="66" charset="0"/>
                        </a:rPr>
                        <a:t> Rosa á Rógvi Joensen. </a:t>
                      </a:r>
                      <a:r>
                        <a:rPr lang="fo-FO" sz="1100" u="sng" strike="noStrike" dirty="0">
                          <a:effectLst/>
                          <a:latin typeface="Comic Sans MS" panose="030F0702030302020204" pitchFamily="66" charset="0"/>
                        </a:rPr>
                        <a:t>Annað fyrifallandi:</a:t>
                      </a:r>
                      <a:r>
                        <a:rPr lang="fo-FO" sz="1100" u="none" strike="noStrike" dirty="0">
                          <a:effectLst/>
                          <a:latin typeface="Comic Sans MS" panose="030F0702030302020204" pitchFamily="66" charset="0"/>
                        </a:rPr>
                        <a:t> Leikararnir. </a:t>
                      </a:r>
                      <a:r>
                        <a:rPr lang="fo-FO" sz="1100" u="sng" strike="noStrike" dirty="0">
                          <a:effectLst/>
                          <a:latin typeface="Comic Sans MS" panose="030F0702030302020204" pitchFamily="66" charset="0"/>
                        </a:rPr>
                        <a:t>Pallur:</a:t>
                      </a:r>
                      <a:r>
                        <a:rPr lang="fo-FO" sz="1100" u="none" strike="noStrike" dirty="0">
                          <a:effectLst/>
                          <a:latin typeface="Comic Sans MS" panose="030F0702030302020204" pitchFamily="66" charset="0"/>
                        </a:rPr>
                        <a:t> Kári Øster og Jóannes S. Hansen. </a:t>
                      </a:r>
                      <a:r>
                        <a:rPr lang="fo-FO" sz="1100" u="sng" strike="noStrike" dirty="0">
                          <a:effectLst/>
                          <a:latin typeface="Comic Sans MS" panose="030F0702030302020204" pitchFamily="66" charset="0"/>
                        </a:rPr>
                        <a:t>Ljós: </a:t>
                      </a:r>
                      <a:r>
                        <a:rPr lang="fo-FO" sz="1100" u="none" strike="noStrike" dirty="0">
                          <a:effectLst/>
                          <a:latin typeface="Comic Sans MS" panose="030F0702030302020204" pitchFamily="66" charset="0"/>
                        </a:rPr>
                        <a:t>Kári Øster, Frank D. Jacobsen, Gundur Mortensen.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Jóhannus á Rógvi Joensen, Sunnleif  Rasmussen, Herluf Lützen, Sámal Christiansen. Tónleikurin er innspældur í Útvarpið Føroya. </a:t>
                      </a:r>
                      <a:r>
                        <a:rPr lang="fo-FO" sz="1100" u="sng" strike="noStrike" dirty="0">
                          <a:effectLst/>
                          <a:latin typeface="Comic Sans MS" panose="030F0702030302020204" pitchFamily="66" charset="0"/>
                        </a:rPr>
                        <a:t>Teknikari:</a:t>
                      </a:r>
                      <a:r>
                        <a:rPr lang="fo-FO" sz="1100" u="none" strike="noStrike" dirty="0">
                          <a:effectLst/>
                          <a:latin typeface="Comic Sans MS" panose="030F0702030302020204" pitchFamily="66" charset="0"/>
                        </a:rPr>
                        <a:t> Carsten Arnskov. </a:t>
                      </a:r>
                      <a:r>
                        <a:rPr lang="fo-FO" sz="1100" u="sng" strike="noStrike" dirty="0">
                          <a:effectLst/>
                          <a:latin typeface="Comic Sans MS" panose="030F0702030302020204" pitchFamily="66" charset="0"/>
                        </a:rPr>
                        <a:t>Myndir:</a:t>
                      </a:r>
                      <a:r>
                        <a:rPr lang="fo-FO" sz="1100" u="none" strike="noStrike" dirty="0">
                          <a:effectLst/>
                          <a:latin typeface="Comic Sans MS" panose="030F0702030302020204" pitchFamily="66" charset="0"/>
                        </a:rPr>
                        <a:t> Kalmar.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Lilian Heinesen.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Páll Danielsen, Kári Jacobsen, Regin Hansen, Gundur Mortensen, Jógvan Salomon Joensen, Anni Arge Jacobsen, Katarina Nolsøe, Kristina S. Hansen, Oluffa Klein Olsen. Dimmalætting: 12. januar, 17. januar,18. februar 1984. Fríu Føroyar: 20. januar 1984, 14. Sept.: 7. januar, 14. januar, 18. januar 1984, Sosialurin: 5. januar, 12. januar, 28. januar, 18. februar 1984, Dagblaðið: 18. januar, 17. februar  1984, Tingakrossur: 20. januar 1984.</a:t>
                      </a:r>
                    </a:p>
                    <a:p>
                      <a:pPr algn="l" fontAlgn="t"/>
                      <a:endParaRPr lang="fo-FO" sz="600" b="0" i="0" u="none" strike="noStrike" dirty="0">
                        <a:solidFill>
                          <a:srgbClr val="2A2A2A"/>
                        </a:solidFill>
                        <a:effectLst/>
                        <a:latin typeface="Comic Sans MS" panose="030F0702030302020204" pitchFamily="66" charset="0"/>
                      </a:endParaRPr>
                    </a:p>
                  </a:txBody>
                  <a:tcPr marL="1129" marR="1129" marT="1129" marB="0">
                    <a:solidFill>
                      <a:schemeClr val="accent1">
                        <a:lumMod val="20000"/>
                        <a:lumOff val="80000"/>
                      </a:schemeClr>
                    </a:solidFill>
                  </a:tcPr>
                </a:tc>
                <a:extLst>
                  <a:ext uri="{0D108BD9-81ED-4DB2-BD59-A6C34878D82A}">
                    <a16:rowId xmlns:a16="http://schemas.microsoft.com/office/drawing/2014/main" val="1196621756"/>
                  </a:ext>
                </a:extLst>
              </a:tr>
            </a:tbl>
          </a:graphicData>
        </a:graphic>
      </p:graphicFrame>
    </p:spTree>
    <p:extLst>
      <p:ext uri="{BB962C8B-B14F-4D97-AF65-F5344CB8AC3E}">
        <p14:creationId xmlns:p14="http://schemas.microsoft.com/office/powerpoint/2010/main" val="1705984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EC80410-2FB4-B6CC-6004-BE2650A427AD}"/>
              </a:ext>
            </a:extLst>
          </p:cNvPr>
          <p:cNvGraphicFramePr>
            <a:graphicFrameLocks noGrp="1"/>
          </p:cNvGraphicFramePr>
          <p:nvPr>
            <p:extLst>
              <p:ext uri="{D42A27DB-BD31-4B8C-83A1-F6EECF244321}">
                <p14:modId xmlns:p14="http://schemas.microsoft.com/office/powerpoint/2010/main" val="4284893735"/>
              </p:ext>
            </p:extLst>
          </p:nvPr>
        </p:nvGraphicFramePr>
        <p:xfrm>
          <a:off x="0" y="0"/>
          <a:ext cx="12191998" cy="6890086"/>
        </p:xfrm>
        <a:graphic>
          <a:graphicData uri="http://schemas.openxmlformats.org/drawingml/2006/table">
            <a:tbl>
              <a:tblPr>
                <a:tableStyleId>{5C22544A-7EE6-4342-B048-85BDC9FD1C3A}</a:tableStyleId>
              </a:tblPr>
              <a:tblGrid>
                <a:gridCol w="1072680">
                  <a:extLst>
                    <a:ext uri="{9D8B030D-6E8A-4147-A177-3AD203B41FA5}">
                      <a16:colId xmlns:a16="http://schemas.microsoft.com/office/drawing/2014/main" val="638249852"/>
                    </a:ext>
                  </a:extLst>
                </a:gridCol>
                <a:gridCol w="3253012">
                  <a:extLst>
                    <a:ext uri="{9D8B030D-6E8A-4147-A177-3AD203B41FA5}">
                      <a16:colId xmlns:a16="http://schemas.microsoft.com/office/drawing/2014/main" val="1299759100"/>
                    </a:ext>
                  </a:extLst>
                </a:gridCol>
                <a:gridCol w="2238631">
                  <a:extLst>
                    <a:ext uri="{9D8B030D-6E8A-4147-A177-3AD203B41FA5}">
                      <a16:colId xmlns:a16="http://schemas.microsoft.com/office/drawing/2014/main" val="1410836858"/>
                    </a:ext>
                  </a:extLst>
                </a:gridCol>
                <a:gridCol w="5627675">
                  <a:extLst>
                    <a:ext uri="{9D8B030D-6E8A-4147-A177-3AD203B41FA5}">
                      <a16:colId xmlns:a16="http://schemas.microsoft.com/office/drawing/2014/main" val="2739614074"/>
                    </a:ext>
                  </a:extLst>
                </a:gridCol>
              </a:tblGrid>
              <a:tr h="171875">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746258117"/>
                  </a:ext>
                </a:extLst>
              </a:tr>
              <a:tr h="453138">
                <a:tc>
                  <a:txBody>
                    <a:bodyPr/>
                    <a:lstStyle/>
                    <a:p>
                      <a:pPr algn="ctr" fontAlgn="t"/>
                      <a:r>
                        <a:rPr lang="fo-FO" sz="1100" u="none" strike="noStrike">
                          <a:effectLst/>
                          <a:latin typeface="Comic Sans MS" panose="030F0702030302020204" pitchFamily="66" charset="0"/>
                        </a:rPr>
                        <a:t>1984</a:t>
                      </a:r>
                      <a:endParaRPr lang="fo-FO" sz="1100" b="0" i="0" u="none" strike="noStrike">
                        <a:solidFill>
                          <a:srgbClr val="000000"/>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Gyltað liðið </a:t>
                      </a:r>
                      <a:endParaRPr lang="fo-FO" sz="1100" b="1" i="0" u="none" strike="noStrike" dirty="0">
                        <a:solidFill>
                          <a:srgbClr val="000000"/>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Dávið Stefánsson.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Hans Dalsgaard. Sandingar framføra í Sjónleikarhúsinum. Dimmalætting 10. mars 1984.</a:t>
                      </a:r>
                      <a:endParaRPr lang="fo-FO" sz="800" b="0" i="0" u="none" strike="noStrike" dirty="0">
                        <a:solidFill>
                          <a:srgbClr val="000000"/>
                        </a:solidFill>
                        <a:effectLst/>
                        <a:latin typeface="Comic Sans MS" panose="030F0702030302020204" pitchFamily="66" charset="0"/>
                      </a:endParaRPr>
                    </a:p>
                  </a:txBody>
                  <a:tcPr marL="1947" marR="1947" marT="1947" marB="0">
                    <a:solidFill>
                      <a:schemeClr val="accent1">
                        <a:lumMod val="20000"/>
                        <a:lumOff val="80000"/>
                      </a:schemeClr>
                    </a:solidFill>
                  </a:tcPr>
                </a:tc>
                <a:extLst>
                  <a:ext uri="{0D108BD9-81ED-4DB2-BD59-A6C34878D82A}">
                    <a16:rowId xmlns:a16="http://schemas.microsoft.com/office/drawing/2014/main" val="2709177638"/>
                  </a:ext>
                </a:extLst>
              </a:tr>
              <a:tr h="3013869">
                <a:tc>
                  <a:txBody>
                    <a:bodyPr/>
                    <a:lstStyle/>
                    <a:p>
                      <a:pPr algn="ctr" fontAlgn="t"/>
                      <a:r>
                        <a:rPr lang="fo-FO" sz="1100" u="none" strike="noStrike" dirty="0">
                          <a:effectLst/>
                          <a:latin typeface="Comic Sans MS" panose="030F0702030302020204" pitchFamily="66" charset="0"/>
                        </a:rPr>
                        <a:t>1984/85</a:t>
                      </a:r>
                      <a:endParaRPr lang="fo-FO" sz="1100" b="0" i="0" u="none" strike="noStrike" dirty="0">
                        <a:solidFill>
                          <a:srgbClr val="000000"/>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Havnarmyndir - nakrar tíðarmyndir 1909-1984. </a:t>
                      </a:r>
                      <a:endParaRPr lang="fo-FO" sz="1100" b="1" i="0" u="none" strike="noStrike" dirty="0">
                        <a:solidFill>
                          <a:srgbClr val="2A2A2A"/>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Leikárið 84/85.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Jóhanna Maria Djurhuus. </a:t>
                      </a:r>
                      <a:r>
                        <a:rPr lang="fo-FO" sz="1100" u="sng" strike="noStrike" dirty="0">
                          <a:effectLst/>
                          <a:latin typeface="Comic Sans MS" panose="030F0702030302020204" pitchFamily="66" charset="0"/>
                        </a:rPr>
                        <a:t>Ljós og ljóð:</a:t>
                      </a:r>
                      <a:r>
                        <a:rPr lang="fo-FO" sz="1100" u="none" strike="noStrike" dirty="0">
                          <a:effectLst/>
                          <a:latin typeface="Comic Sans MS" panose="030F0702030302020204" pitchFamily="66" charset="0"/>
                        </a:rPr>
                        <a:t> Frank Jakobsen. </a:t>
                      </a:r>
                      <a:r>
                        <a:rPr lang="fo-FO" sz="1100" u="sng" strike="noStrike" dirty="0">
                          <a:effectLst/>
                          <a:latin typeface="Comic Sans MS" panose="030F0702030302020204" pitchFamily="66" charset="0"/>
                        </a:rPr>
                        <a:t>Pallur:</a:t>
                      </a:r>
                      <a:r>
                        <a:rPr lang="fo-FO" sz="1100" u="none" strike="noStrike" dirty="0">
                          <a:effectLst/>
                          <a:latin typeface="Comic Sans MS" panose="030F0702030302020204" pitchFamily="66" charset="0"/>
                        </a:rPr>
                        <a:t> Jóannes Hansen, Sonja Sørensen. </a:t>
                      </a:r>
                      <a:r>
                        <a:rPr lang="fo-FO" sz="1100" u="sng" strike="noStrike" dirty="0">
                          <a:effectLst/>
                          <a:latin typeface="Comic Sans MS" panose="030F0702030302020204" pitchFamily="66" charset="0"/>
                        </a:rPr>
                        <a:t>Eyðkennislag:</a:t>
                      </a:r>
                      <a:r>
                        <a:rPr lang="fo-FO" sz="1100" u="none" strike="noStrike" dirty="0">
                          <a:effectLst/>
                          <a:latin typeface="Comic Sans MS" panose="030F0702030302020204" pitchFamily="66" charset="0"/>
                        </a:rPr>
                        <a:t> Sunleif Rasmussen.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Sunleif Rasmussen, Kolbein Simonsen, Ólavur Øster.</a:t>
                      </a:r>
                      <a:r>
                        <a:rPr lang="fo-FO" sz="1100" u="sng" strike="noStrike" dirty="0">
                          <a:effectLst/>
                          <a:latin typeface="Comic Sans MS" panose="030F0702030302020204" pitchFamily="66" charset="0"/>
                        </a:rPr>
                        <a:t> Havnar</a:t>
                      </a:r>
                      <a:r>
                        <a:rPr lang="fo-FO" sz="1100" u="none" strike="noStrike" dirty="0">
                          <a:effectLst/>
                          <a:latin typeface="Comic Sans MS" panose="030F0702030302020204" pitchFamily="66" charset="0"/>
                        </a:rPr>
                        <a:t> </a:t>
                      </a:r>
                      <a:r>
                        <a:rPr lang="fo-FO" sz="1100" u="sng" strike="noStrike" dirty="0">
                          <a:effectLst/>
                          <a:latin typeface="Comic Sans MS" panose="030F0702030302020204" pitchFamily="66" charset="0"/>
                        </a:rPr>
                        <a:t>Hornorkestur:</a:t>
                      </a:r>
                      <a:r>
                        <a:rPr lang="fo-FO" sz="1100" u="none" strike="noStrike" dirty="0">
                          <a:effectLst/>
                          <a:latin typeface="Comic Sans MS" panose="030F0702030302020204" pitchFamily="66" charset="0"/>
                        </a:rPr>
                        <a:t> Robert Oughton, Johan Isholm, Páll Isholm, John Mikkelsen, Finngerð Djurhuus, Olaf Ellingsgaard, Heri Olsen, Brynjálvur Mikkelsen, Kári Olsen. </a:t>
                      </a:r>
                      <a:r>
                        <a:rPr lang="fo-FO" sz="1100" u="sng" strike="noStrike" dirty="0">
                          <a:effectLst/>
                          <a:latin typeface="Comic Sans MS" panose="030F0702030302020204" pitchFamily="66" charset="0"/>
                        </a:rPr>
                        <a:t>Goggan:</a:t>
                      </a:r>
                      <a:r>
                        <a:rPr lang="fo-FO" sz="1100" u="none" strike="noStrike" dirty="0">
                          <a:effectLst/>
                          <a:latin typeface="Comic Sans MS" panose="030F0702030302020204" pitchFamily="66" charset="0"/>
                        </a:rPr>
                        <a:t> Magnus Jacobsen, Regin Jacobsen, Eyðbjørn Jakobsen, Áslakkur Jakobsen. </a:t>
                      </a:r>
                      <a:r>
                        <a:rPr lang="fo-FO" sz="1100" u="sng" strike="noStrike" dirty="0">
                          <a:effectLst/>
                          <a:latin typeface="Comic Sans MS" panose="030F0702030302020204" pitchFamily="66" charset="0"/>
                        </a:rPr>
                        <a:t>Sekkjapípa:</a:t>
                      </a:r>
                      <a:r>
                        <a:rPr lang="fo-FO" sz="1100" u="none" strike="noStrike" dirty="0">
                          <a:effectLst/>
                          <a:latin typeface="Comic Sans MS" panose="030F0702030302020204" pitchFamily="66" charset="0"/>
                        </a:rPr>
                        <a:t> Eyðun Arge. </a:t>
                      </a:r>
                      <a:r>
                        <a:rPr lang="fo-FO" sz="1100" u="sng" strike="noStrike" dirty="0">
                          <a:effectLst/>
                          <a:latin typeface="Comic Sans MS" panose="030F0702030302020204" pitchFamily="66" charset="0"/>
                        </a:rPr>
                        <a:t>Luttakarar</a:t>
                      </a:r>
                      <a:r>
                        <a:rPr lang="fo-FO" sz="1100" u="none" strike="noStrike" dirty="0">
                          <a:effectLst/>
                          <a:latin typeface="Comic Sans MS" panose="030F0702030302020204" pitchFamily="66" charset="0"/>
                        </a:rPr>
                        <a:t>: Hans Thomsen, Hjørdis Trónd, Bjørgfinnur Nielsen, Nora Bærentsen, Erling Simonsen, Johan Seyer Hansen, Kristina Øster, Poul Arne Joensen, Poul Johs. Lindberg, Elin Danielsen, Olivur Næss, Kári Petersen, Elin Mouritsen, Margreta Næss, Rólant Samuelsen, Oddvá Nattestad, Elsa Jacobsen, Gulla Øregaard, Frank Jakobsen, Jenny Petersen, Randi Jacobsen, Kristina Hansen, Lina Larsen, Hansina Iversen, Regin Hansen, Jógvan S. Joensen, Eyðun Arge, Svein Patursson, Benny Reiner, Sámal Tróndur Johansen, Benny Eidesgaard, Viktor Andersen, Høgni Joensen, Súni Danielsen, Oskar Hermansson. </a:t>
                      </a:r>
                      <a:r>
                        <a:rPr lang="fo-FO" sz="1100" u="sng" strike="noStrike" dirty="0">
                          <a:effectLst/>
                          <a:latin typeface="Comic Sans MS" panose="030F0702030302020204" pitchFamily="66" charset="0"/>
                        </a:rPr>
                        <a:t>Børnini:</a:t>
                      </a:r>
                      <a:r>
                        <a:rPr lang="fo-FO" sz="1100" u="none" strike="noStrike" dirty="0">
                          <a:effectLst/>
                          <a:latin typeface="Comic Sans MS" panose="030F0702030302020204" pitchFamily="66" charset="0"/>
                        </a:rPr>
                        <a:t> Heidi Rasmussen, Tróndur Bogason Hansen, Jónas B. Danielsen, Jóannis Danielsen, Beinta Jacobsen. 14. Sept: 13. februar, 16. februar 1985. Sosialurin: 30. apríl, 28. maj 1985. Dimmalætting: 3. august, 21. desember (sent í Sjónvarpinum)1985.</a:t>
                      </a:r>
                    </a:p>
                    <a:p>
                      <a:pPr algn="l" fontAlgn="t"/>
                      <a:endParaRPr lang="fo-FO" sz="800" b="0" i="0" u="none" strike="noStrike" dirty="0">
                        <a:solidFill>
                          <a:srgbClr val="2A2A2A"/>
                        </a:solidFill>
                        <a:effectLst/>
                        <a:latin typeface="Comic Sans MS" panose="030F0702030302020204" pitchFamily="66" charset="0"/>
                      </a:endParaRPr>
                    </a:p>
                  </a:txBody>
                  <a:tcPr marL="1947" marR="1947" marT="1947" marB="0">
                    <a:solidFill>
                      <a:schemeClr val="accent1">
                        <a:lumMod val="20000"/>
                        <a:lumOff val="80000"/>
                      </a:schemeClr>
                    </a:solidFill>
                  </a:tcPr>
                </a:tc>
                <a:extLst>
                  <a:ext uri="{0D108BD9-81ED-4DB2-BD59-A6C34878D82A}">
                    <a16:rowId xmlns:a16="http://schemas.microsoft.com/office/drawing/2014/main" val="1658787165"/>
                  </a:ext>
                </a:extLst>
              </a:tr>
              <a:tr h="635244">
                <a:tc>
                  <a:txBody>
                    <a:bodyPr/>
                    <a:lstStyle/>
                    <a:p>
                      <a:pPr algn="ctr" fontAlgn="t"/>
                      <a:r>
                        <a:rPr lang="fo-FO" sz="1100" u="none" strike="noStrike">
                          <a:effectLst/>
                          <a:latin typeface="Comic Sans MS" panose="030F0702030302020204" pitchFamily="66" charset="0"/>
                        </a:rPr>
                        <a:t>1985</a:t>
                      </a:r>
                      <a:endParaRPr lang="fo-FO" sz="1100" b="0" i="0" u="none" strike="noStrike">
                        <a:solidFill>
                          <a:srgbClr val="000000"/>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Leikhúskabarett 1985</a:t>
                      </a:r>
                      <a:endParaRPr lang="fo-FO" sz="1100" b="1" i="0" u="none" strike="noStrike" dirty="0">
                        <a:solidFill>
                          <a:srgbClr val="000000"/>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1" i="0" u="none" strike="noStrike">
                        <a:solidFill>
                          <a:srgbClr val="000000"/>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Manningin:</a:t>
                      </a:r>
                      <a:r>
                        <a:rPr lang="fo-FO" sz="1100" u="none" strike="noStrike" dirty="0">
                          <a:effectLst/>
                          <a:latin typeface="Comic Sans MS" panose="030F0702030302020204" pitchFamily="66" charset="0"/>
                        </a:rPr>
                        <a:t> Regin, Gundur Mortensen, Lina, Mikkjal, Birita, Jógvan Salamon Joensen, Páll Danielsen, Katharina, Hansina, Kristina, Jenny, Birita, Kári, Suni, Rosa, Hjørdis, Olivur, Kabarett balettin.</a:t>
                      </a:r>
                    </a:p>
                    <a:p>
                      <a:pPr algn="l" fontAlgn="t"/>
                      <a:endParaRPr lang="fo-FO" sz="800" b="0" i="0" u="sng" strike="noStrike" dirty="0">
                        <a:solidFill>
                          <a:srgbClr val="000000"/>
                        </a:solidFill>
                        <a:effectLst/>
                        <a:latin typeface="Comic Sans MS" panose="030F0702030302020204" pitchFamily="66" charset="0"/>
                      </a:endParaRPr>
                    </a:p>
                  </a:txBody>
                  <a:tcPr marL="1947" marR="1947" marT="1947" marB="0">
                    <a:solidFill>
                      <a:schemeClr val="accent1">
                        <a:lumMod val="20000"/>
                        <a:lumOff val="80000"/>
                      </a:schemeClr>
                    </a:solidFill>
                  </a:tcPr>
                </a:tc>
                <a:extLst>
                  <a:ext uri="{0D108BD9-81ED-4DB2-BD59-A6C34878D82A}">
                    <a16:rowId xmlns:a16="http://schemas.microsoft.com/office/drawing/2014/main" val="2595013904"/>
                  </a:ext>
                </a:extLst>
              </a:tr>
              <a:tr h="187125">
                <a:tc>
                  <a:txBody>
                    <a:bodyPr/>
                    <a:lstStyle/>
                    <a:p>
                      <a:pPr algn="ctr" fontAlgn="ctr"/>
                      <a:r>
                        <a:rPr lang="fo-FO" sz="1100" u="none" strike="noStrike">
                          <a:effectLst/>
                          <a:latin typeface="Comic Sans MS" panose="030F0702030302020204" pitchFamily="66" charset="0"/>
                        </a:rPr>
                        <a:t>1985</a:t>
                      </a:r>
                      <a:endParaRPr lang="fo-FO" sz="1100" b="0" i="0" u="none" strike="noStrike">
                        <a:solidFill>
                          <a:srgbClr val="000000"/>
                        </a:solidFill>
                        <a:effectLst/>
                        <a:latin typeface="Comic Sans MS" panose="030F0702030302020204" pitchFamily="66" charset="0"/>
                      </a:endParaRPr>
                    </a:p>
                  </a:txBody>
                  <a:tcPr marL="1947" marR="1947" marT="1947"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Ástarbragd</a:t>
                      </a:r>
                      <a:endParaRPr lang="fo-FO" sz="1100" b="1" i="0" u="none" strike="noStrike">
                        <a:solidFill>
                          <a:srgbClr val="000000"/>
                        </a:solidFill>
                        <a:effectLst/>
                        <a:latin typeface="Comic Sans MS" panose="030F0702030302020204" pitchFamily="66" charset="0"/>
                      </a:endParaRPr>
                    </a:p>
                  </a:txBody>
                  <a:tcPr marL="1947" marR="1947" marT="1947" marB="0" anchor="ctr">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Ungmannafelagið Royndin</a:t>
                      </a:r>
                      <a:endParaRPr lang="fo-FO" sz="1100" b="1" i="0" u="none" strike="noStrike" dirty="0">
                        <a:solidFill>
                          <a:srgbClr val="000000"/>
                        </a:solidFill>
                        <a:effectLst/>
                        <a:latin typeface="Comic Sans MS" panose="030F0702030302020204" pitchFamily="66" charset="0"/>
                      </a:endParaRPr>
                    </a:p>
                  </a:txBody>
                  <a:tcPr marL="1947" marR="1947" marT="1947"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 </a:t>
                      </a:r>
                      <a:endParaRPr lang="fo-FO" sz="1100" b="0" i="0" u="none" strike="noStrike">
                        <a:solidFill>
                          <a:srgbClr val="2A2A2A"/>
                        </a:solidFill>
                        <a:effectLst/>
                        <a:latin typeface="Comic Sans MS" panose="030F0702030302020204" pitchFamily="66" charset="0"/>
                      </a:endParaRPr>
                    </a:p>
                  </a:txBody>
                  <a:tcPr marL="1947" marR="1947" marT="1947" marB="0" anchor="b">
                    <a:solidFill>
                      <a:schemeClr val="accent1">
                        <a:lumMod val="20000"/>
                        <a:lumOff val="80000"/>
                      </a:schemeClr>
                    </a:solidFill>
                  </a:tcPr>
                </a:tc>
                <a:extLst>
                  <a:ext uri="{0D108BD9-81ED-4DB2-BD59-A6C34878D82A}">
                    <a16:rowId xmlns:a16="http://schemas.microsoft.com/office/drawing/2014/main" val="2674916224"/>
                  </a:ext>
                </a:extLst>
              </a:tr>
              <a:tr h="1700991">
                <a:tc>
                  <a:txBody>
                    <a:bodyPr/>
                    <a:lstStyle/>
                    <a:p>
                      <a:pPr algn="ctr" fontAlgn="t"/>
                      <a:r>
                        <a:rPr lang="fo-FO" sz="1100" u="none" strike="noStrike">
                          <a:effectLst/>
                          <a:latin typeface="Comic Sans MS" panose="030F0702030302020204" pitchFamily="66" charset="0"/>
                        </a:rPr>
                        <a:t>1985/86</a:t>
                      </a:r>
                      <a:endParaRPr lang="fo-FO" sz="1100" b="0" i="0" u="none" strike="noStrike">
                        <a:solidFill>
                          <a:srgbClr val="000000"/>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Deyðafellan</a:t>
                      </a:r>
                      <a:endParaRPr lang="fo-FO" sz="1100" b="1" i="0" u="none" strike="noStrike" dirty="0">
                        <a:solidFill>
                          <a:srgbClr val="2A2A2A"/>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1" i="0" u="none" strike="noStrike" dirty="0">
                        <a:solidFill>
                          <a:srgbClr val="000000"/>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Høvundur: Ira Lewin. Leikárið 85/86. Týtt: Gunnar Poulsen. Leikstjóri: Herman AhlsellHjálparleikstjóri:</a:t>
                      </a:r>
                      <a:r>
                        <a:rPr lang="fo-FO" sz="1100" u="none" strike="noStrike" dirty="0">
                          <a:effectLst/>
                          <a:latin typeface="Comic Sans MS" panose="030F0702030302020204" pitchFamily="66" charset="0"/>
                        </a:rPr>
                        <a:t> Hansina Iversen. </a:t>
                      </a:r>
                      <a:r>
                        <a:rPr lang="fo-FO" sz="1100" u="sng" strike="noStrike" dirty="0">
                          <a:effectLst/>
                          <a:latin typeface="Comic Sans MS" panose="030F0702030302020204" pitchFamily="66" charset="0"/>
                        </a:rPr>
                        <a:t>Pallsnið</a:t>
                      </a:r>
                      <a:r>
                        <a:rPr lang="fo-FO" sz="1100" u="none" strike="noStrike" dirty="0">
                          <a:effectLst/>
                          <a:latin typeface="Comic Sans MS" panose="030F0702030302020204" pitchFamily="66" charset="0"/>
                        </a:rPr>
                        <a:t>: Jørundur Guðjónson.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Bygningsnikkaravirkið, Johann Mikkelsen. </a:t>
                      </a:r>
                      <a:r>
                        <a:rPr lang="fo-FO" sz="1100" u="sng" strike="noStrike" dirty="0">
                          <a:effectLst/>
                          <a:latin typeface="Comic Sans MS" panose="030F0702030302020204" pitchFamily="66" charset="0"/>
                        </a:rPr>
                        <a:t>Pallskreyt:</a:t>
                      </a:r>
                      <a:r>
                        <a:rPr lang="fo-FO" sz="1100" u="none" strike="noStrike" dirty="0">
                          <a:effectLst/>
                          <a:latin typeface="Comic Sans MS" panose="030F0702030302020204" pitchFamily="66" charset="0"/>
                        </a:rPr>
                        <a:t> Hansina Iversen og Margreta Næss. </a:t>
                      </a:r>
                      <a:r>
                        <a:rPr lang="fo-FO" sz="1100" u="sng" strike="noStrike" dirty="0">
                          <a:effectLst/>
                          <a:latin typeface="Comic Sans MS" panose="030F0702030302020204" pitchFamily="66" charset="0"/>
                        </a:rPr>
                        <a:t>Pallbúnaður:</a:t>
                      </a:r>
                      <a:r>
                        <a:rPr lang="fo-FO" sz="1100" u="none" strike="noStrike" dirty="0">
                          <a:effectLst/>
                          <a:latin typeface="Comic Sans MS" panose="030F0702030302020204" pitchFamily="66" charset="0"/>
                        </a:rPr>
                        <a:t> Gallarí Vágsbotn, Bríkin og Húsbúni.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Havnar Sjónleikarfelag og Jóhanna Maria Djurhuus. </a:t>
                      </a:r>
                      <a:r>
                        <a:rPr lang="fo-FO" sz="1100" u="sng" strike="noStrike" dirty="0">
                          <a:effectLst/>
                          <a:latin typeface="Comic Sans MS" panose="030F0702030302020204" pitchFamily="66" charset="0"/>
                        </a:rPr>
                        <a:t>Pallstjóri</a:t>
                      </a:r>
                      <a:r>
                        <a:rPr lang="fo-FO" sz="1100" u="none" strike="noStrike" dirty="0">
                          <a:effectLst/>
                          <a:latin typeface="Comic Sans MS" panose="030F0702030302020204" pitchFamily="66" charset="0"/>
                        </a:rPr>
                        <a:t>: Maria Dalsgaard. </a:t>
                      </a:r>
                      <a:r>
                        <a:rPr lang="fo-FO" sz="1100" u="sng" strike="noStrike" dirty="0">
                          <a:effectLst/>
                          <a:latin typeface="Comic Sans MS" panose="030F0702030302020204" pitchFamily="66" charset="0"/>
                        </a:rPr>
                        <a:t>Teskari: </a:t>
                      </a:r>
                      <a:r>
                        <a:rPr lang="fo-FO" sz="1100" u="none" strike="noStrike" dirty="0">
                          <a:effectLst/>
                          <a:latin typeface="Comic Sans MS" panose="030F0702030302020204" pitchFamily="66" charset="0"/>
                        </a:rPr>
                        <a:t>Hansina Iversen. </a:t>
                      </a:r>
                      <a:r>
                        <a:rPr lang="fo-FO" sz="1100" u="sng" strike="noStrike" dirty="0">
                          <a:effectLst/>
                          <a:latin typeface="Comic Sans MS" panose="030F0702030302020204" pitchFamily="66" charset="0"/>
                        </a:rPr>
                        <a:t>Smyrsl:</a:t>
                      </a:r>
                      <a:r>
                        <a:rPr lang="fo-FO" sz="1100" u="none" strike="noStrike" dirty="0">
                          <a:effectLst/>
                          <a:latin typeface="Comic Sans MS" panose="030F0702030302020204" pitchFamily="66" charset="0"/>
                        </a:rPr>
                        <a:t> Rólant Samuelsen.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Frank Jakobsen. </a:t>
                      </a:r>
                      <a:r>
                        <a:rPr lang="fo-FO" sz="1100" u="sng" strike="noStrike" dirty="0">
                          <a:effectLst/>
                          <a:latin typeface="Comic Sans MS" panose="030F0702030302020204" pitchFamily="66" charset="0"/>
                        </a:rPr>
                        <a:t>Ljóð:</a:t>
                      </a:r>
                      <a:r>
                        <a:rPr lang="fo-FO" sz="1100" u="none" strike="noStrike" dirty="0">
                          <a:effectLst/>
                          <a:latin typeface="Comic Sans MS" panose="030F0702030302020204" pitchFamily="66" charset="0"/>
                        </a:rPr>
                        <a:t> Johann Isholm. </a:t>
                      </a:r>
                      <a:r>
                        <a:rPr lang="fo-FO" sz="1100" u="sng" strike="noStrike" dirty="0">
                          <a:effectLst/>
                          <a:latin typeface="Comic Sans MS" panose="030F0702030302020204" pitchFamily="66" charset="0"/>
                        </a:rPr>
                        <a:t>Kápu og uppslag:</a:t>
                      </a:r>
                      <a:r>
                        <a:rPr lang="fo-FO" sz="1100" u="none" strike="noStrike" dirty="0">
                          <a:effectLst/>
                          <a:latin typeface="Comic Sans MS" panose="030F0702030302020204" pitchFamily="66" charset="0"/>
                        </a:rPr>
                        <a:t> Ingálvur av Reyni.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Olivur Næss, Hjørdis Trónd, Høgni Joensen, Lina Larsen, Dánjal Joensen. Leikurin var framførdur í Norðurlandahúsinum. Sosialurin: 10. oktober, 15. oktober 1985, Dagblaðið: 11. oktober 1985. myndir eru tøkar.</a:t>
                      </a:r>
                    </a:p>
                    <a:p>
                      <a:pPr algn="l" fontAlgn="t"/>
                      <a:endParaRPr lang="fo-FO" sz="1100" b="0" i="0" u="sng" strike="noStrike" dirty="0">
                        <a:solidFill>
                          <a:srgbClr val="2A2A2A"/>
                        </a:solidFill>
                        <a:effectLst/>
                        <a:latin typeface="Comic Sans MS" panose="030F0702030302020204" pitchFamily="66" charset="0"/>
                      </a:endParaRPr>
                    </a:p>
                  </a:txBody>
                  <a:tcPr marL="1947" marR="1947" marT="1947" marB="0">
                    <a:solidFill>
                      <a:schemeClr val="accent1">
                        <a:lumMod val="20000"/>
                        <a:lumOff val="80000"/>
                      </a:schemeClr>
                    </a:solidFill>
                  </a:tcPr>
                </a:tc>
                <a:extLst>
                  <a:ext uri="{0D108BD9-81ED-4DB2-BD59-A6C34878D82A}">
                    <a16:rowId xmlns:a16="http://schemas.microsoft.com/office/drawing/2014/main" val="1213277045"/>
                  </a:ext>
                </a:extLst>
              </a:tr>
              <a:tr h="341777">
                <a:tc>
                  <a:txBody>
                    <a:bodyPr/>
                    <a:lstStyle/>
                    <a:p>
                      <a:pPr algn="ctr" fontAlgn="ctr"/>
                      <a:r>
                        <a:rPr lang="fo-FO" sz="1100" u="none" strike="noStrike">
                          <a:effectLst/>
                          <a:latin typeface="Comic Sans MS" panose="030F0702030302020204" pitchFamily="66" charset="0"/>
                        </a:rPr>
                        <a:t>1986</a:t>
                      </a:r>
                      <a:endParaRPr lang="fo-FO" sz="1100" b="0" i="0" u="none" strike="noStrike">
                        <a:solidFill>
                          <a:srgbClr val="000000"/>
                        </a:solidFill>
                        <a:effectLst/>
                        <a:latin typeface="Comic Sans MS" panose="030F0702030302020204" pitchFamily="66" charset="0"/>
                      </a:endParaRPr>
                    </a:p>
                  </a:txBody>
                  <a:tcPr marL="1947" marR="1947" marT="1947"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Gandaða lyklarholið</a:t>
                      </a:r>
                      <a:endParaRPr lang="fo-FO" sz="1100" b="1" i="0" u="none" strike="noStrike" dirty="0">
                        <a:solidFill>
                          <a:srgbClr val="000000"/>
                        </a:solidFill>
                        <a:effectLst/>
                        <a:latin typeface="Comic Sans MS" panose="030F0702030302020204" pitchFamily="66" charset="0"/>
                      </a:endParaRPr>
                    </a:p>
                  </a:txBody>
                  <a:tcPr marL="1947" marR="1947" marT="1947"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947" marR="1947" marT="1947" marB="0" anchor="b">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p>
                    <a:p>
                      <a:pPr algn="l" fontAlgn="t"/>
                      <a:endParaRPr lang="fo-FO" sz="1100" b="0" i="0" u="none" strike="noStrike" dirty="0">
                        <a:solidFill>
                          <a:srgbClr val="2A2A2A"/>
                        </a:solidFill>
                        <a:effectLst/>
                        <a:latin typeface="Comic Sans MS" panose="030F0702030302020204" pitchFamily="66" charset="0"/>
                      </a:endParaRPr>
                    </a:p>
                  </a:txBody>
                  <a:tcPr marL="1947" marR="1947" marT="1947" marB="0">
                    <a:solidFill>
                      <a:schemeClr val="accent1">
                        <a:lumMod val="20000"/>
                        <a:lumOff val="80000"/>
                      </a:schemeClr>
                    </a:solidFill>
                  </a:tcPr>
                </a:tc>
                <a:extLst>
                  <a:ext uri="{0D108BD9-81ED-4DB2-BD59-A6C34878D82A}">
                    <a16:rowId xmlns:a16="http://schemas.microsoft.com/office/drawing/2014/main" val="4046586357"/>
                  </a:ext>
                </a:extLst>
              </a:tr>
              <a:tr h="341777">
                <a:tc>
                  <a:txBody>
                    <a:bodyPr/>
                    <a:lstStyle/>
                    <a:p>
                      <a:pPr algn="ctr" fontAlgn="t"/>
                      <a:r>
                        <a:rPr lang="fo-FO" sz="1100" u="none" strike="noStrike">
                          <a:effectLst/>
                          <a:latin typeface="Comic Sans MS" panose="030F0702030302020204" pitchFamily="66" charset="0"/>
                        </a:rPr>
                        <a:t>1986</a:t>
                      </a:r>
                      <a:endParaRPr lang="fo-FO" sz="1100" b="0" i="0" u="none" strike="noStrike">
                        <a:solidFill>
                          <a:srgbClr val="000000"/>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Undirgrundin og Tornið vi heimsins enda. </a:t>
                      </a:r>
                      <a:endParaRPr lang="fo-FO" sz="1100" b="1" i="0" u="none" strike="noStrike" dirty="0">
                        <a:solidFill>
                          <a:srgbClr val="2A2A2A"/>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Leikbólkurin Gríma</a:t>
                      </a:r>
                      <a:endParaRPr lang="fo-FO" sz="1100" b="1" i="0" u="none" strike="noStrike" dirty="0">
                        <a:solidFill>
                          <a:srgbClr val="000000"/>
                        </a:solidFill>
                        <a:effectLst/>
                        <a:latin typeface="Comic Sans MS" panose="030F0702030302020204" pitchFamily="66" charset="0"/>
                      </a:endParaRPr>
                    </a:p>
                  </a:txBody>
                  <a:tcPr marL="1947" marR="1947" marT="1947" marB="0">
                    <a:solidFill>
                      <a:schemeClr val="accent1">
                        <a:lumMod val="20000"/>
                        <a:lumOff val="80000"/>
                      </a:schemeClr>
                    </a:solidFill>
                  </a:tcPr>
                </a:tc>
                <a:tc>
                  <a:txBody>
                    <a:bodyPr/>
                    <a:lstStyle/>
                    <a:p>
                      <a:pPr algn="l" fontAlgn="t"/>
                      <a:r>
                        <a:rPr lang="nn-NO" sz="1100" u="none" strike="noStrike" dirty="0" err="1">
                          <a:effectLst/>
                          <a:latin typeface="Comic Sans MS" panose="030F0702030302020204" pitchFamily="66" charset="0"/>
                        </a:rPr>
                        <a:t>Gríma</a:t>
                      </a:r>
                      <a:r>
                        <a:rPr lang="nn-NO" sz="1100" u="none" strike="noStrike" dirty="0">
                          <a:effectLst/>
                          <a:latin typeface="Comic Sans MS" panose="030F0702030302020204" pitchFamily="66" charset="0"/>
                        </a:rPr>
                        <a:t> og </a:t>
                      </a:r>
                      <a:r>
                        <a:rPr lang="nn-NO" sz="1100" u="none" strike="noStrike" dirty="0" err="1">
                          <a:effectLst/>
                          <a:latin typeface="Comic Sans MS" panose="030F0702030302020204" pitchFamily="66" charset="0"/>
                        </a:rPr>
                        <a:t>Grímulingar</a:t>
                      </a:r>
                      <a:r>
                        <a:rPr lang="nn-NO" sz="1100" u="none" strike="noStrike" dirty="0">
                          <a:effectLst/>
                          <a:latin typeface="Comic Sans MS" panose="030F0702030302020204" pitchFamily="66" charset="0"/>
                        </a:rPr>
                        <a:t> 1986. Sosialurin 21. juni 1986.</a:t>
                      </a:r>
                    </a:p>
                    <a:p>
                      <a:pPr algn="l" fontAlgn="t"/>
                      <a:endParaRPr lang="nn-NO" sz="1100" b="0" i="0" u="none" strike="noStrike" dirty="0">
                        <a:solidFill>
                          <a:srgbClr val="2A2A2A"/>
                        </a:solidFill>
                        <a:effectLst/>
                        <a:latin typeface="Comic Sans MS" panose="030F0702030302020204" pitchFamily="66" charset="0"/>
                      </a:endParaRPr>
                    </a:p>
                  </a:txBody>
                  <a:tcPr marL="1947" marR="1947" marT="1947" marB="0">
                    <a:solidFill>
                      <a:schemeClr val="accent1">
                        <a:lumMod val="20000"/>
                        <a:lumOff val="80000"/>
                      </a:schemeClr>
                    </a:solidFill>
                  </a:tcPr>
                </a:tc>
                <a:extLst>
                  <a:ext uri="{0D108BD9-81ED-4DB2-BD59-A6C34878D82A}">
                    <a16:rowId xmlns:a16="http://schemas.microsoft.com/office/drawing/2014/main" val="3000483998"/>
                  </a:ext>
                </a:extLst>
              </a:tr>
            </a:tbl>
          </a:graphicData>
        </a:graphic>
      </p:graphicFrame>
    </p:spTree>
    <p:extLst>
      <p:ext uri="{BB962C8B-B14F-4D97-AF65-F5344CB8AC3E}">
        <p14:creationId xmlns:p14="http://schemas.microsoft.com/office/powerpoint/2010/main" val="3332563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20969D3-F91C-FB31-3FDB-C5A3F34F4A92}"/>
              </a:ext>
            </a:extLst>
          </p:cNvPr>
          <p:cNvGraphicFramePr>
            <a:graphicFrameLocks noGrp="1"/>
          </p:cNvGraphicFramePr>
          <p:nvPr>
            <p:extLst>
              <p:ext uri="{D42A27DB-BD31-4B8C-83A1-F6EECF244321}">
                <p14:modId xmlns:p14="http://schemas.microsoft.com/office/powerpoint/2010/main" val="2265514687"/>
              </p:ext>
            </p:extLst>
          </p:nvPr>
        </p:nvGraphicFramePr>
        <p:xfrm>
          <a:off x="1" y="0"/>
          <a:ext cx="12192000" cy="6857998"/>
        </p:xfrm>
        <a:graphic>
          <a:graphicData uri="http://schemas.openxmlformats.org/drawingml/2006/table">
            <a:tbl>
              <a:tblPr>
                <a:tableStyleId>{5C22544A-7EE6-4342-B048-85BDC9FD1C3A}</a:tableStyleId>
              </a:tblPr>
              <a:tblGrid>
                <a:gridCol w="1072678">
                  <a:extLst>
                    <a:ext uri="{9D8B030D-6E8A-4147-A177-3AD203B41FA5}">
                      <a16:colId xmlns:a16="http://schemas.microsoft.com/office/drawing/2014/main" val="4263186483"/>
                    </a:ext>
                  </a:extLst>
                </a:gridCol>
                <a:gridCol w="3253012">
                  <a:extLst>
                    <a:ext uri="{9D8B030D-6E8A-4147-A177-3AD203B41FA5}">
                      <a16:colId xmlns:a16="http://schemas.microsoft.com/office/drawing/2014/main" val="638836076"/>
                    </a:ext>
                  </a:extLst>
                </a:gridCol>
                <a:gridCol w="2238630">
                  <a:extLst>
                    <a:ext uri="{9D8B030D-6E8A-4147-A177-3AD203B41FA5}">
                      <a16:colId xmlns:a16="http://schemas.microsoft.com/office/drawing/2014/main" val="3376428193"/>
                    </a:ext>
                  </a:extLst>
                </a:gridCol>
                <a:gridCol w="5627680">
                  <a:extLst>
                    <a:ext uri="{9D8B030D-6E8A-4147-A177-3AD203B41FA5}">
                      <a16:colId xmlns:a16="http://schemas.microsoft.com/office/drawing/2014/main" val="3231721344"/>
                    </a:ext>
                  </a:extLst>
                </a:gridCol>
              </a:tblGrid>
              <a:tr h="288219">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86965982"/>
                  </a:ext>
                </a:extLst>
              </a:tr>
              <a:tr h="1824907">
                <a:tc>
                  <a:txBody>
                    <a:bodyPr/>
                    <a:lstStyle/>
                    <a:p>
                      <a:pPr algn="ctr" fontAlgn="t"/>
                      <a:r>
                        <a:rPr lang="fo-FO" sz="1100" u="none" strike="noStrike">
                          <a:effectLst/>
                          <a:latin typeface="Comic Sans MS" panose="030F0702030302020204" pitchFamily="66" charset="0"/>
                        </a:rPr>
                        <a:t>1986/87</a:t>
                      </a:r>
                      <a:endParaRPr lang="fo-FO" sz="1100" b="0" i="0" u="none" strike="noStrike">
                        <a:solidFill>
                          <a:srgbClr val="000000"/>
                        </a:solidFill>
                        <a:effectLst/>
                        <a:latin typeface="Comic Sans MS" panose="030F0702030302020204" pitchFamily="66" charset="0"/>
                      </a:endParaRPr>
                    </a:p>
                  </a:txBody>
                  <a:tcPr marL="1310" marR="1310" marT="1310"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Í lýsing </a:t>
                      </a:r>
                      <a:endParaRPr lang="fo-FO" sz="1100" b="1" i="0" u="none" strike="noStrike" dirty="0">
                        <a:solidFill>
                          <a:srgbClr val="2A2A2A"/>
                        </a:solidFill>
                        <a:effectLst/>
                        <a:latin typeface="Comic Sans MS" panose="030F0702030302020204" pitchFamily="66" charset="0"/>
                      </a:endParaRPr>
                    </a:p>
                  </a:txBody>
                  <a:tcPr marL="1310" marR="1310" marT="131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310" marR="1310" marT="131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Regin Djurhuus Patursson. Leikárið 86/87.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Elin Mouritsen.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Sunleif Rasmussen. </a:t>
                      </a:r>
                      <a:r>
                        <a:rPr lang="fo-FO" sz="1100" u="sng" strike="noStrike" dirty="0">
                          <a:effectLst/>
                          <a:latin typeface="Comic Sans MS" panose="030F0702030302020204" pitchFamily="66" charset="0"/>
                        </a:rPr>
                        <a:t>Senografi og búnar:</a:t>
                      </a:r>
                      <a:r>
                        <a:rPr lang="fo-FO" sz="1100" u="none" strike="noStrike" dirty="0">
                          <a:effectLst/>
                          <a:latin typeface="Comic Sans MS" panose="030F0702030302020204" pitchFamily="66" charset="0"/>
                        </a:rPr>
                        <a:t> Regin D. Patursson og Edvard Fuglø ass.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Frank Jakobsen og Niels Nielsen.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Piano: Sunnleif Rasmussen floyta: Bjørn Sunner Dam. </a:t>
                      </a:r>
                      <a:r>
                        <a:rPr lang="fo-FO" sz="1100" u="sng" strike="noStrike" dirty="0">
                          <a:effectLst/>
                          <a:latin typeface="Comic Sans MS" panose="030F0702030302020204" pitchFamily="66" charset="0"/>
                        </a:rPr>
                        <a:t>Fyriskipan:</a:t>
                      </a:r>
                      <a:r>
                        <a:rPr lang="fo-FO" sz="1100" u="none" strike="noStrike" dirty="0">
                          <a:effectLst/>
                          <a:latin typeface="Comic Sans MS" panose="030F0702030302020204" pitchFamily="66" charset="0"/>
                        </a:rPr>
                        <a:t> MÁF og Havnar Sjónleikarfelag.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Margreta Næss, Oskar Hermansson, Olivur Næss, Gulla Øregaard, Vár B. Jacobsen, Rói Patursson, Dánjal Joensen, Gundur Mortensen, Anni Jacobsen, Páll Danielsen. Leikurin framførdur í Íslandi í samband við Kulturstevnu. Sosialurin: 17. juli 1986, Dagblaðið: 23. juli 1986, Dimmalætting: 19. juni 1986, 5. juli 1986, Leikurin er vístur í Íslandi, og fekk góð ummæli í Morgunblaðnum. myndir eru tøkar.</a:t>
                      </a:r>
                    </a:p>
                    <a:p>
                      <a:pPr algn="l" fontAlgn="t"/>
                      <a:endParaRPr lang="fo-FO" sz="1100" u="none" strike="noStrike" dirty="0">
                        <a:effectLst/>
                        <a:latin typeface="Comic Sans MS" panose="030F0702030302020204" pitchFamily="66" charset="0"/>
                      </a:endParaRPr>
                    </a:p>
                    <a:p>
                      <a:pPr algn="l" fontAlgn="t"/>
                      <a:endParaRPr lang="fo-FO" sz="800" b="0" i="0" u="none" strike="noStrike" dirty="0">
                        <a:solidFill>
                          <a:srgbClr val="2A2A2A"/>
                        </a:solidFill>
                        <a:effectLst/>
                        <a:latin typeface="Comic Sans MS" panose="030F0702030302020204" pitchFamily="66" charset="0"/>
                      </a:endParaRPr>
                    </a:p>
                  </a:txBody>
                  <a:tcPr marL="1310" marR="1310" marT="1310" marB="0">
                    <a:solidFill>
                      <a:schemeClr val="accent1">
                        <a:lumMod val="20000"/>
                        <a:lumOff val="80000"/>
                      </a:schemeClr>
                    </a:solidFill>
                  </a:tcPr>
                </a:tc>
                <a:extLst>
                  <a:ext uri="{0D108BD9-81ED-4DB2-BD59-A6C34878D82A}">
                    <a16:rowId xmlns:a16="http://schemas.microsoft.com/office/drawing/2014/main" val="2084280249"/>
                  </a:ext>
                </a:extLst>
              </a:tr>
              <a:tr h="3014869">
                <a:tc>
                  <a:txBody>
                    <a:bodyPr/>
                    <a:lstStyle/>
                    <a:p>
                      <a:pPr algn="ctr" fontAlgn="t"/>
                      <a:r>
                        <a:rPr lang="fo-FO" sz="1100" u="none" strike="noStrike">
                          <a:effectLst/>
                          <a:latin typeface="Comic Sans MS" panose="030F0702030302020204" pitchFamily="66" charset="0"/>
                        </a:rPr>
                        <a:t>1986/87</a:t>
                      </a:r>
                      <a:endParaRPr lang="fo-FO" sz="1100" b="0" i="0" u="none" strike="noStrike">
                        <a:solidFill>
                          <a:srgbClr val="000000"/>
                        </a:solidFill>
                        <a:effectLst/>
                        <a:latin typeface="Comic Sans MS" panose="030F0702030302020204" pitchFamily="66" charset="0"/>
                      </a:endParaRPr>
                    </a:p>
                  </a:txBody>
                  <a:tcPr marL="1310" marR="1310" marT="1310"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Fólk og dólgar í Kardamummubýi </a:t>
                      </a:r>
                      <a:endParaRPr lang="fo-FO" sz="1100" b="1" i="0" u="none" strike="noStrike" dirty="0">
                        <a:solidFill>
                          <a:srgbClr val="2A2A2A"/>
                        </a:solidFill>
                        <a:effectLst/>
                        <a:latin typeface="Comic Sans MS" panose="030F0702030302020204" pitchFamily="66" charset="0"/>
                      </a:endParaRPr>
                    </a:p>
                  </a:txBody>
                  <a:tcPr marL="1310" marR="1310" marT="131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310" marR="1310" marT="131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Thorbjørn Egner. Leikárið 86/87.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Jenny Petersen. </a:t>
                      </a:r>
                      <a:r>
                        <a:rPr lang="fo-FO" sz="1100" u="sng" strike="noStrike" dirty="0">
                          <a:effectLst/>
                          <a:latin typeface="Comic Sans MS" panose="030F0702030302020204" pitchFamily="66" charset="0"/>
                        </a:rPr>
                        <a:t>Týtt sangir:</a:t>
                      </a:r>
                      <a:r>
                        <a:rPr lang="fo-FO" sz="1100" u="none" strike="noStrike" dirty="0">
                          <a:effectLst/>
                          <a:latin typeface="Comic Sans MS" panose="030F0702030302020204" pitchFamily="66" charset="0"/>
                        </a:rPr>
                        <a:t> Eyðun Johannesen.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Elin Mouritsen. </a:t>
                      </a:r>
                      <a:r>
                        <a:rPr lang="fo-FO" sz="1100" u="sng" strike="noStrike" dirty="0">
                          <a:effectLst/>
                          <a:latin typeface="Comic Sans MS" panose="030F0702030302020204" pitchFamily="66" charset="0"/>
                        </a:rPr>
                        <a:t>Leikstjórahjálp</a:t>
                      </a:r>
                      <a:r>
                        <a:rPr lang="fo-FO" sz="1100" u="none" strike="noStrike" dirty="0">
                          <a:effectLst/>
                          <a:latin typeface="Comic Sans MS" panose="030F0702030302020204" pitchFamily="66" charset="0"/>
                        </a:rPr>
                        <a:t>: Jenny Petersen. </a:t>
                      </a:r>
                      <a:r>
                        <a:rPr lang="fo-FO" sz="1100" u="sng" strike="noStrike" dirty="0">
                          <a:effectLst/>
                          <a:latin typeface="Comic Sans MS" panose="030F0702030302020204" pitchFamily="66" charset="0"/>
                        </a:rPr>
                        <a:t>Pallsmíð og</a:t>
                      </a:r>
                      <a:r>
                        <a:rPr lang="fo-FO" sz="1100" u="none" strike="noStrike" dirty="0">
                          <a:effectLst/>
                          <a:latin typeface="Comic Sans MS" panose="030F0702030302020204" pitchFamily="66" charset="0"/>
                        </a:rPr>
                        <a:t> </a:t>
                      </a:r>
                      <a:r>
                        <a:rPr lang="fo-FO" sz="1100" u="sng" strike="noStrike" dirty="0">
                          <a:effectLst/>
                          <a:latin typeface="Comic Sans MS" panose="030F0702030302020204" pitchFamily="66" charset="0"/>
                        </a:rPr>
                        <a:t>skreyt:</a:t>
                      </a:r>
                      <a:r>
                        <a:rPr lang="fo-FO" sz="1100" u="none" strike="noStrike" dirty="0">
                          <a:effectLst/>
                          <a:latin typeface="Comic Sans MS" panose="030F0702030302020204" pitchFamily="66" charset="0"/>
                        </a:rPr>
                        <a:t> Tor Gundersen, Arnold Bjørn Hansen, Søren Brinckman. </a:t>
                      </a:r>
                      <a:r>
                        <a:rPr lang="fo-FO" sz="1100" u="sng" strike="noStrike" dirty="0">
                          <a:effectLst/>
                          <a:latin typeface="Comic Sans MS" panose="030F0702030302020204" pitchFamily="66" charset="0"/>
                        </a:rPr>
                        <a:t>Hjálparfólk:</a:t>
                      </a:r>
                      <a:r>
                        <a:rPr lang="fo-FO" sz="1100" u="none" strike="noStrike" dirty="0">
                          <a:effectLst/>
                          <a:latin typeface="Comic Sans MS" panose="030F0702030302020204" pitchFamily="66" charset="0"/>
                        </a:rPr>
                        <a:t> Jenny Petersen, Benaditkt Ellingsgaard og leikarar.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Jóhanna Maria Djurhuus, Hanna Lindenskov og Dagny Joensen. </a:t>
                      </a:r>
                      <a:r>
                        <a:rPr lang="fo-FO" sz="1100" u="sng" strike="noStrike" dirty="0">
                          <a:effectLst/>
                          <a:latin typeface="Comic Sans MS" panose="030F0702030302020204" pitchFamily="66" charset="0"/>
                        </a:rPr>
                        <a:t>Djórabúnar:</a:t>
                      </a:r>
                      <a:r>
                        <a:rPr lang="fo-FO" sz="1100" u="none" strike="noStrike" dirty="0">
                          <a:effectLst/>
                          <a:latin typeface="Comic Sans MS" panose="030F0702030302020204" pitchFamily="66" charset="0"/>
                        </a:rPr>
                        <a:t> Anni Arge Jacobsen.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Tórunn Johannesen.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Frank Jakobsen og Niels Nielsen.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Kári Petersen, Elsa Jacobsen, Oskar Hermanssen, Kristina Hansen, Heidi Rasmussen, Jónas Danielsen, Jóannis Danielsen, Arnold Eyvindson, Benadikt Ellingsgaard, Heini Davidsen, Olivur Næss, Flóvin Jacobsen, Gundur Mortensen, Súni Danielsen, Erling Eysturoy, Rólant Samuelsen, Beinta Jacobsen, Hanna Jacobsen, Berghild Jacobsen, Britt Jacobsen, Durita Jacobsen, Genvieve Desportes, Ole Wich, Sigrún Brend, Bjørg Brend, Robert McBirnie.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Rigmor Restorff, Martin Mouritsen, Johan Isholm, Magna Joensen, Elin Vang, Fríðbjørg N. Joensen, Eyðun Jacobsen, Ronni Røsvik, Leif Sørensen, Olaf Ellingsgaard, Kári Olsen, Brynjálvur Mikkelsen. Barnamentanarvirðislønin 1987 varð latin Havnar Sjónleikarfelag fyri leikin Fólk og dólgar í kardamummubýi. myndir eru tøkar.</a:t>
                      </a:r>
                    </a:p>
                    <a:p>
                      <a:pPr algn="l" fontAlgn="t"/>
                      <a:endParaRPr lang="fo-FO" sz="1100" u="none" strike="noStrike" dirty="0">
                        <a:effectLst/>
                        <a:latin typeface="Comic Sans MS" panose="030F0702030302020204" pitchFamily="66" charset="0"/>
                      </a:endParaRPr>
                    </a:p>
                    <a:p>
                      <a:pPr algn="l" fontAlgn="t"/>
                      <a:endParaRPr lang="fo-FO" sz="800" b="0" i="0" u="none" strike="noStrike" dirty="0">
                        <a:solidFill>
                          <a:srgbClr val="2A2A2A"/>
                        </a:solidFill>
                        <a:effectLst/>
                        <a:latin typeface="Comic Sans MS" panose="030F0702030302020204" pitchFamily="66" charset="0"/>
                      </a:endParaRPr>
                    </a:p>
                  </a:txBody>
                  <a:tcPr marL="1310" marR="1310" marT="1310" marB="0">
                    <a:solidFill>
                      <a:schemeClr val="accent1">
                        <a:lumMod val="20000"/>
                        <a:lumOff val="80000"/>
                      </a:schemeClr>
                    </a:solidFill>
                  </a:tcPr>
                </a:tc>
                <a:extLst>
                  <a:ext uri="{0D108BD9-81ED-4DB2-BD59-A6C34878D82A}">
                    <a16:rowId xmlns:a16="http://schemas.microsoft.com/office/drawing/2014/main" val="3435801559"/>
                  </a:ext>
                </a:extLst>
              </a:tr>
              <a:tr h="1730003">
                <a:tc>
                  <a:txBody>
                    <a:bodyPr/>
                    <a:lstStyle/>
                    <a:p>
                      <a:pPr algn="ctr" fontAlgn="t"/>
                      <a:r>
                        <a:rPr lang="fo-FO" sz="1100" u="none" strike="noStrike">
                          <a:effectLst/>
                          <a:latin typeface="Comic Sans MS" panose="030F0702030302020204" pitchFamily="66" charset="0"/>
                        </a:rPr>
                        <a:t>1987</a:t>
                      </a:r>
                      <a:endParaRPr lang="fo-FO" sz="1100" b="0" i="0" u="none" strike="noStrike">
                        <a:solidFill>
                          <a:srgbClr val="000000"/>
                        </a:solidFill>
                        <a:effectLst/>
                        <a:latin typeface="Comic Sans MS" panose="030F0702030302020204" pitchFamily="66" charset="0"/>
                      </a:endParaRPr>
                    </a:p>
                  </a:txBody>
                  <a:tcPr marL="1310" marR="1310" marT="1310"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Leikhúskabarett 1987</a:t>
                      </a:r>
                      <a:endParaRPr lang="fo-FO" sz="1100" b="1" i="0" u="none" strike="noStrike" dirty="0">
                        <a:solidFill>
                          <a:srgbClr val="2A2A2A"/>
                        </a:solidFill>
                        <a:effectLst/>
                        <a:latin typeface="Comic Sans MS" panose="030F0702030302020204" pitchFamily="66" charset="0"/>
                      </a:endParaRPr>
                    </a:p>
                  </a:txBody>
                  <a:tcPr marL="1310" marR="1310" marT="1310"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310" marR="1310" marT="1310"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Manningin:</a:t>
                      </a:r>
                      <a:r>
                        <a:rPr lang="fo-FO" sz="1100" u="none" strike="noStrike" dirty="0">
                          <a:effectLst/>
                          <a:latin typeface="Comic Sans MS" panose="030F0702030302020204" pitchFamily="66" charset="0"/>
                        </a:rPr>
                        <a:t> Eyðfinn Finnson, Brynjálvur Tórstún, Hjørdis Heindriksdóttir, Ingun Hentze, Mikkjal Helmsdal, Drós í Ólavstovu, Eir í Ólavstovu, Erling Eysturoy, Anni Jacobsen, Jákup Veyhe, Vár Jacobsen, Páll Danielsen, Atli Petersen, Frank Jakobsen, Niels Nielsen, Kristina Kristiansen, Kristina Hansen, Jenny Petersen. videoband er tøkt</a:t>
                      </a:r>
                      <a:r>
                        <a:rPr lang="fo-FO" sz="1100" u="sng" strike="noStrike" dirty="0">
                          <a:effectLst/>
                          <a:latin typeface="Comic Sans MS" panose="030F0702030302020204" pitchFamily="66" charset="0"/>
                        </a:rPr>
                        <a:t>.</a:t>
                      </a:r>
                      <a:endParaRPr lang="fo-FO" sz="1100" b="0" i="0" u="sng" strike="noStrike" dirty="0">
                        <a:solidFill>
                          <a:srgbClr val="2A2A2A"/>
                        </a:solidFill>
                        <a:effectLst/>
                        <a:latin typeface="Comic Sans MS" panose="030F0702030302020204" pitchFamily="66" charset="0"/>
                      </a:endParaRPr>
                    </a:p>
                  </a:txBody>
                  <a:tcPr marL="1310" marR="1310" marT="1310" marB="0">
                    <a:solidFill>
                      <a:schemeClr val="accent1">
                        <a:lumMod val="20000"/>
                        <a:lumOff val="80000"/>
                      </a:schemeClr>
                    </a:solidFill>
                  </a:tcPr>
                </a:tc>
                <a:extLst>
                  <a:ext uri="{0D108BD9-81ED-4DB2-BD59-A6C34878D82A}">
                    <a16:rowId xmlns:a16="http://schemas.microsoft.com/office/drawing/2014/main" val="2602303727"/>
                  </a:ext>
                </a:extLst>
              </a:tr>
            </a:tbl>
          </a:graphicData>
        </a:graphic>
      </p:graphicFrame>
    </p:spTree>
    <p:extLst>
      <p:ext uri="{BB962C8B-B14F-4D97-AF65-F5344CB8AC3E}">
        <p14:creationId xmlns:p14="http://schemas.microsoft.com/office/powerpoint/2010/main" val="119640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0B1C7BC-C76A-2C31-67C7-43D0846C48E4}"/>
              </a:ext>
            </a:extLst>
          </p:cNvPr>
          <p:cNvGraphicFramePr>
            <a:graphicFrameLocks noGrp="1"/>
          </p:cNvGraphicFramePr>
          <p:nvPr>
            <p:extLst>
              <p:ext uri="{D42A27DB-BD31-4B8C-83A1-F6EECF244321}">
                <p14:modId xmlns:p14="http://schemas.microsoft.com/office/powerpoint/2010/main" val="1325739764"/>
              </p:ext>
            </p:extLst>
          </p:nvPr>
        </p:nvGraphicFramePr>
        <p:xfrm>
          <a:off x="0" y="0"/>
          <a:ext cx="12192002" cy="6858000"/>
        </p:xfrm>
        <a:graphic>
          <a:graphicData uri="http://schemas.openxmlformats.org/drawingml/2006/table">
            <a:tbl>
              <a:tblPr>
                <a:tableStyleId>{5C22544A-7EE6-4342-B048-85BDC9FD1C3A}</a:tableStyleId>
              </a:tblPr>
              <a:tblGrid>
                <a:gridCol w="1072677">
                  <a:extLst>
                    <a:ext uri="{9D8B030D-6E8A-4147-A177-3AD203B41FA5}">
                      <a16:colId xmlns:a16="http://schemas.microsoft.com/office/drawing/2014/main" val="1367114005"/>
                    </a:ext>
                  </a:extLst>
                </a:gridCol>
                <a:gridCol w="3253016">
                  <a:extLst>
                    <a:ext uri="{9D8B030D-6E8A-4147-A177-3AD203B41FA5}">
                      <a16:colId xmlns:a16="http://schemas.microsoft.com/office/drawing/2014/main" val="1241493592"/>
                    </a:ext>
                  </a:extLst>
                </a:gridCol>
                <a:gridCol w="2238634">
                  <a:extLst>
                    <a:ext uri="{9D8B030D-6E8A-4147-A177-3AD203B41FA5}">
                      <a16:colId xmlns:a16="http://schemas.microsoft.com/office/drawing/2014/main" val="1539132014"/>
                    </a:ext>
                  </a:extLst>
                </a:gridCol>
                <a:gridCol w="5627675">
                  <a:extLst>
                    <a:ext uri="{9D8B030D-6E8A-4147-A177-3AD203B41FA5}">
                      <a16:colId xmlns:a16="http://schemas.microsoft.com/office/drawing/2014/main" val="1375925037"/>
                    </a:ext>
                  </a:extLst>
                </a:gridCol>
              </a:tblGrid>
              <a:tr h="441969">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91440688"/>
                  </a:ext>
                </a:extLst>
              </a:tr>
              <a:tr h="3931932">
                <a:tc>
                  <a:txBody>
                    <a:bodyPr/>
                    <a:lstStyle/>
                    <a:p>
                      <a:pPr algn="ctr" fontAlgn="t"/>
                      <a:r>
                        <a:rPr lang="fo-FO" sz="1100" u="none" strike="noStrike">
                          <a:effectLst/>
                          <a:latin typeface="Comic Sans MS" panose="030F0702030302020204" pitchFamily="66" charset="0"/>
                        </a:rPr>
                        <a:t>1987/88</a:t>
                      </a:r>
                      <a:endParaRPr lang="fo-FO" sz="1100" b="0" i="0" u="none" strike="noStrike">
                        <a:solidFill>
                          <a:srgbClr val="000000"/>
                        </a:solidFill>
                        <a:effectLst/>
                        <a:latin typeface="Comic Sans MS" panose="030F0702030302020204" pitchFamily="66" charset="0"/>
                      </a:endParaRPr>
                    </a:p>
                  </a:txBody>
                  <a:tcPr marL="1701" marR="1701" marT="170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Stjørnubarnið </a:t>
                      </a:r>
                      <a:endParaRPr lang="fo-FO" sz="1100" b="1" i="0" u="none" strike="noStrike" dirty="0">
                        <a:solidFill>
                          <a:srgbClr val="2A2A2A"/>
                        </a:solidFill>
                        <a:effectLst/>
                        <a:latin typeface="Comic Sans MS" panose="030F0702030302020204" pitchFamily="66" charset="0"/>
                      </a:endParaRPr>
                    </a:p>
                  </a:txBody>
                  <a:tcPr marL="1701" marR="1701" marT="1701"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701" marR="1701" marT="1701"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Mina Reinert. Leikárið 87/88. Oskar Hermansson evnaði handritið til leik saman við leikstjóra og høvundi.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Brynja Benediktsdóttir. </a:t>
                      </a:r>
                      <a:r>
                        <a:rPr lang="fo-FO" sz="1100" u="sng" strike="noStrike" dirty="0">
                          <a:effectLst/>
                          <a:latin typeface="Comic Sans MS" panose="030F0702030302020204" pitchFamily="66" charset="0"/>
                        </a:rPr>
                        <a:t>Leikstjórahjálp:</a:t>
                      </a:r>
                      <a:r>
                        <a:rPr lang="fo-FO" sz="1100" u="none" strike="noStrike" dirty="0">
                          <a:effectLst/>
                          <a:latin typeface="Comic Sans MS" panose="030F0702030302020204" pitchFamily="66" charset="0"/>
                        </a:rPr>
                        <a:t> Elin Mouritsen.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Jákup Thomsen og Rasmus Magnussen. </a:t>
                      </a:r>
                      <a:r>
                        <a:rPr lang="fo-FO" sz="1100" u="sng" strike="noStrike" dirty="0">
                          <a:effectLst/>
                          <a:latin typeface="Comic Sans MS" panose="030F0702030302020204" pitchFamily="66" charset="0"/>
                        </a:rPr>
                        <a:t>Pallgerð:</a:t>
                      </a:r>
                      <a:r>
                        <a:rPr lang="fo-FO" sz="1100" u="none" strike="noStrike" dirty="0">
                          <a:effectLst/>
                          <a:latin typeface="Comic Sans MS" panose="030F0702030302020204" pitchFamily="66" charset="0"/>
                        </a:rPr>
                        <a:t> Arnold, Frank, Regin, Niels og fleiri. </a:t>
                      </a:r>
                      <a:r>
                        <a:rPr lang="fo-FO" sz="1100" u="sng" strike="noStrike" dirty="0">
                          <a:effectLst/>
                          <a:latin typeface="Comic Sans MS" panose="030F0702030302020204" pitchFamily="66" charset="0"/>
                        </a:rPr>
                        <a:t>Motto og kosmos</a:t>
                      </a:r>
                      <a:r>
                        <a:rPr lang="fo-FO" sz="1100" u="none" strike="noStrike" dirty="0">
                          <a:effectLst/>
                          <a:latin typeface="Comic Sans MS" panose="030F0702030302020204" pitchFamily="66" charset="0"/>
                        </a:rPr>
                        <a:t>: Frank Jakobsen.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Hansina Iversen.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Frank Jakobsen. </a:t>
                      </a:r>
                      <a:r>
                        <a:rPr lang="fo-FO" sz="1100" u="sng" strike="noStrike" dirty="0">
                          <a:effectLst/>
                          <a:latin typeface="Comic Sans MS" panose="030F0702030302020204" pitchFamily="66" charset="0"/>
                        </a:rPr>
                        <a:t>Ljóð:</a:t>
                      </a:r>
                      <a:r>
                        <a:rPr lang="fo-FO" sz="1100" u="none" strike="noStrike" dirty="0">
                          <a:effectLst/>
                          <a:latin typeface="Comic Sans MS" panose="030F0702030302020204" pitchFamily="66" charset="0"/>
                        </a:rPr>
                        <a:t> Niels Nielsen. </a:t>
                      </a:r>
                      <a:r>
                        <a:rPr lang="fo-FO" sz="1100" u="sng" strike="noStrike" dirty="0">
                          <a:effectLst/>
                          <a:latin typeface="Comic Sans MS" panose="030F0702030302020204" pitchFamily="66" charset="0"/>
                        </a:rPr>
                        <a:t>Sýningarstjóri:</a:t>
                      </a:r>
                      <a:r>
                        <a:rPr lang="fo-FO" sz="1100" u="none" strike="noStrike" dirty="0">
                          <a:effectLst/>
                          <a:latin typeface="Comic Sans MS" panose="030F0702030302020204" pitchFamily="66" charset="0"/>
                        </a:rPr>
                        <a:t> Sigrún Brend.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Tórunn Johannsen.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Rasmus Magnussen, Hjørdis Johansen, Olaf Ellingsgaard, Eyðfinnur Finnson, Vár Jacobsen, Gundur Mortensen, Høgni Joensen, Nora Bærentsen, Brynjálvur Tórstún. </a:t>
                      </a:r>
                      <a:r>
                        <a:rPr lang="fo-FO" sz="1100" u="sng" strike="noStrike" dirty="0">
                          <a:effectLst/>
                          <a:latin typeface="Comic Sans MS" panose="030F0702030302020204" pitchFamily="66" charset="0"/>
                        </a:rPr>
                        <a:t>Unglingar og grannafólk:</a:t>
                      </a:r>
                      <a:r>
                        <a:rPr lang="fo-FO" sz="1100" u="none" strike="noStrike" dirty="0">
                          <a:effectLst/>
                          <a:latin typeface="Comic Sans MS" panose="030F0702030302020204" pitchFamily="66" charset="0"/>
                        </a:rPr>
                        <a:t> Tórunn Johannsen, Elisabeth Henriksen, Elin Holm, Jeanette Blaasvær, Ingun Hentze, Rolvur Berg, Jón Højsted, Jóannes Dalsgaard, Jóannes Guttesen, Jákup Veyhe.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Jóan Petur Andreasen, Kolbein Simonsen, Arnbjørn Sivertsen, Ronnie Nielsen. </a:t>
                      </a:r>
                      <a:r>
                        <a:rPr lang="fo-FO" sz="1100" u="sng" strike="noStrike" dirty="0">
                          <a:effectLst/>
                          <a:latin typeface="Comic Sans MS" panose="030F0702030302020204" pitchFamily="66" charset="0"/>
                        </a:rPr>
                        <a:t>Hjálp undir venjing:</a:t>
                      </a:r>
                      <a:r>
                        <a:rPr lang="fo-FO" sz="1100" u="none" strike="noStrike" dirty="0">
                          <a:effectLst/>
                          <a:latin typeface="Comic Sans MS" panose="030F0702030302020204" pitchFamily="66" charset="0"/>
                        </a:rPr>
                        <a:t> Elsa Maria Bærentsen, Rólant Samuelsen, Arnold Eyvindson, Gundur Mortensen. </a:t>
                      </a:r>
                      <a:r>
                        <a:rPr lang="fo-FO" sz="1100" u="sng" strike="noStrike" dirty="0">
                          <a:effectLst/>
                          <a:latin typeface="Comic Sans MS" panose="030F0702030302020204" pitchFamily="66" charset="0"/>
                        </a:rPr>
                        <a:t>Vant sang og tónlist:</a:t>
                      </a:r>
                      <a:r>
                        <a:rPr lang="fo-FO" sz="1100" u="none" strike="noStrike" dirty="0">
                          <a:effectLst/>
                          <a:latin typeface="Comic Sans MS" panose="030F0702030302020204" pitchFamily="66" charset="0"/>
                        </a:rPr>
                        <a:t> Jóan Petur Andreasen. Dagblaðið: 16. mars, 4. mars, 25. mars 1988. Sosialurin: 5. mars, 12. apríl 1988, 9. juni 1988, 14. Sept: 5. mars, 9. mars 1988, Dimmalætting: 10. desember 1987, 1. mars, 8. mars,  15. mars, 24. mars, 9. juni 1988. Friu Føroyar: 11. mars, 10. juni 1988, Stjørnubarnið var vístur í Finnlandi maj 1988. myndir eru tøkar.</a:t>
                      </a:r>
                    </a:p>
                    <a:p>
                      <a:pPr algn="l" fontAlgn="t"/>
                      <a:endParaRPr lang="fo-FO" sz="1100" u="none" strike="noStrike" dirty="0">
                        <a:effectLst/>
                        <a:latin typeface="Comic Sans MS" panose="030F0702030302020204" pitchFamily="66" charset="0"/>
                      </a:endParaRPr>
                    </a:p>
                    <a:p>
                      <a:pPr algn="l" fontAlgn="t"/>
                      <a:endParaRPr lang="fo-FO" sz="1100" b="0" i="0" u="none" strike="noStrike" dirty="0">
                        <a:solidFill>
                          <a:srgbClr val="2A2A2A"/>
                        </a:solidFill>
                        <a:effectLst/>
                        <a:latin typeface="Comic Sans MS" panose="030F0702030302020204" pitchFamily="66" charset="0"/>
                      </a:endParaRPr>
                    </a:p>
                  </a:txBody>
                  <a:tcPr marL="1701" marR="1701" marT="1701" marB="0">
                    <a:solidFill>
                      <a:schemeClr val="accent1">
                        <a:lumMod val="20000"/>
                        <a:lumOff val="80000"/>
                      </a:schemeClr>
                    </a:solidFill>
                  </a:tcPr>
                </a:tc>
                <a:extLst>
                  <a:ext uri="{0D108BD9-81ED-4DB2-BD59-A6C34878D82A}">
                    <a16:rowId xmlns:a16="http://schemas.microsoft.com/office/drawing/2014/main" val="712376836"/>
                  </a:ext>
                </a:extLst>
              </a:tr>
              <a:tr h="2484099">
                <a:tc>
                  <a:txBody>
                    <a:bodyPr/>
                    <a:lstStyle/>
                    <a:p>
                      <a:pPr algn="ctr" fontAlgn="t"/>
                      <a:r>
                        <a:rPr lang="fo-FO" sz="1100" u="none" strike="noStrike" dirty="0">
                          <a:effectLst/>
                          <a:latin typeface="Comic Sans MS" panose="030F0702030302020204" pitchFamily="66" charset="0"/>
                        </a:rPr>
                        <a:t>1988</a:t>
                      </a:r>
                      <a:endParaRPr lang="fo-FO" sz="1100" b="0" i="0" u="none" strike="noStrike" dirty="0">
                        <a:solidFill>
                          <a:srgbClr val="000000"/>
                        </a:solidFill>
                        <a:effectLst/>
                        <a:latin typeface="Comic Sans MS" panose="030F0702030302020204" pitchFamily="66" charset="0"/>
                      </a:endParaRPr>
                    </a:p>
                  </a:txBody>
                  <a:tcPr marL="1701" marR="1701" marT="170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Tornið við heimsins enda </a:t>
                      </a:r>
                      <a:endParaRPr lang="fo-FO" sz="1100" b="1" i="0" u="none" strike="noStrike" dirty="0">
                        <a:solidFill>
                          <a:srgbClr val="2A2A2A"/>
                        </a:solidFill>
                        <a:effectLst/>
                        <a:latin typeface="Comic Sans MS" panose="030F0702030302020204" pitchFamily="66" charset="0"/>
                      </a:endParaRPr>
                    </a:p>
                  </a:txBody>
                  <a:tcPr marL="1701" marR="1701" marT="170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Leikbólkurin Gríma</a:t>
                      </a:r>
                      <a:endParaRPr lang="fo-FO" sz="1100" b="1" i="0" u="none" strike="noStrike">
                        <a:solidFill>
                          <a:srgbClr val="000000"/>
                        </a:solidFill>
                        <a:effectLst/>
                        <a:latin typeface="Comic Sans MS" panose="030F0702030302020204" pitchFamily="66" charset="0"/>
                      </a:endParaRPr>
                    </a:p>
                  </a:txBody>
                  <a:tcPr marL="1701" marR="1701" marT="1701"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William Heinesen. Gríma 1988. Ein tónleikamynd eftir skaldsøgu.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Egi Dam. </a:t>
                      </a:r>
                      <a:r>
                        <a:rPr lang="fo-FO" sz="1100" u="sng" strike="noStrike" dirty="0">
                          <a:effectLst/>
                          <a:latin typeface="Comic Sans MS" panose="030F0702030302020204" pitchFamily="66" charset="0"/>
                        </a:rPr>
                        <a:t>Koreografi:</a:t>
                      </a:r>
                      <a:r>
                        <a:rPr lang="fo-FO" sz="1100" u="none" strike="noStrike" dirty="0">
                          <a:effectLst/>
                          <a:latin typeface="Comic Sans MS" panose="030F0702030302020204" pitchFamily="66" charset="0"/>
                        </a:rPr>
                        <a:t> Jórun Simonsen. </a:t>
                      </a:r>
                      <a:r>
                        <a:rPr lang="fo-FO" sz="1100" u="sng" strike="noStrike" dirty="0">
                          <a:effectLst/>
                          <a:latin typeface="Comic Sans MS" panose="030F0702030302020204" pitchFamily="66" charset="0"/>
                        </a:rPr>
                        <a:t>Tónaskøld:</a:t>
                      </a:r>
                      <a:r>
                        <a:rPr lang="fo-FO" sz="1100" u="none" strike="noStrike" dirty="0">
                          <a:effectLst/>
                          <a:latin typeface="Comic Sans MS" panose="030F0702030302020204" pitchFamily="66" charset="0"/>
                        </a:rPr>
                        <a:t> Ólavur Jacobsen og Oddur Jacobsen. </a:t>
                      </a:r>
                      <a:r>
                        <a:rPr lang="fo-FO" sz="1100" u="sng" strike="noStrike" dirty="0">
                          <a:effectLst/>
                          <a:latin typeface="Comic Sans MS" panose="030F0702030302020204" pitchFamily="66" charset="0"/>
                        </a:rPr>
                        <a:t>Pallmynd:</a:t>
                      </a:r>
                      <a:r>
                        <a:rPr lang="fo-FO" sz="1100" u="none" strike="noStrike" dirty="0">
                          <a:effectLst/>
                          <a:latin typeface="Comic Sans MS" panose="030F0702030302020204" pitchFamily="66" charset="0"/>
                        </a:rPr>
                        <a:t> Regin Patursson. </a:t>
                      </a:r>
                      <a:r>
                        <a:rPr lang="fo-FO" sz="1100" u="sng" strike="noStrike" dirty="0">
                          <a:effectLst/>
                          <a:latin typeface="Comic Sans MS" panose="030F0702030302020204" pitchFamily="66" charset="0"/>
                        </a:rPr>
                        <a:t>Búnar og skortar:</a:t>
                      </a:r>
                      <a:r>
                        <a:rPr lang="fo-FO" sz="1100" u="none" strike="noStrike" dirty="0">
                          <a:effectLst/>
                          <a:latin typeface="Comic Sans MS" panose="030F0702030302020204" pitchFamily="66" charset="0"/>
                        </a:rPr>
                        <a:t> Guðrið Poulsen.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Jóannes Hansen.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Ronnie Nielsen, Johannes á Rógvu, Jóan Petur Andreasen. </a:t>
                      </a:r>
                      <a:r>
                        <a:rPr lang="fo-FO" sz="1100" u="sng" strike="noStrike" dirty="0">
                          <a:effectLst/>
                          <a:latin typeface="Comic Sans MS" panose="030F0702030302020204" pitchFamily="66" charset="0"/>
                        </a:rPr>
                        <a:t>Sangur:</a:t>
                      </a:r>
                      <a:r>
                        <a:rPr lang="fo-FO" sz="1100" u="none" strike="noStrike" dirty="0">
                          <a:effectLst/>
                          <a:latin typeface="Comic Sans MS" panose="030F0702030302020204" pitchFamily="66" charset="0"/>
                        </a:rPr>
                        <a:t> Bjørg Poulsen, Oddur Jacobsen og dupultkvartettin í Ebenezer.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Erling Eysturoy, Ria Tórgarð, Gudmundur Joensen, Bjørg Hanusson, Eyð Matras, Liljan Heinesen, Brynjálvur Tórstún. Tingakrossur: 22. juni 1988, Sosialurin: 16. juni, 25. juni, 12. juli, 22. september 1988, Dimmalætting: 18. juni, 24. september 1988, 14. Sept: 22. juni, 5. oktober 1988.</a:t>
                      </a:r>
                    </a:p>
                    <a:p>
                      <a:pPr algn="l" fontAlgn="t"/>
                      <a:endParaRPr lang="fo-FO" sz="1100" u="none" strike="noStrike" dirty="0">
                        <a:effectLst/>
                        <a:latin typeface="Comic Sans MS" panose="030F0702030302020204" pitchFamily="66" charset="0"/>
                      </a:endParaRPr>
                    </a:p>
                    <a:p>
                      <a:pPr algn="l" fontAlgn="t"/>
                      <a:endParaRPr lang="fo-FO" sz="1100" u="none" strike="noStrike" dirty="0">
                        <a:effectLst/>
                        <a:latin typeface="Comic Sans MS" panose="030F0702030302020204" pitchFamily="66" charset="0"/>
                      </a:endParaRPr>
                    </a:p>
                    <a:p>
                      <a:pPr algn="l" fontAlgn="t"/>
                      <a:endParaRPr lang="fo-FO" sz="1100" b="0" i="0" u="none" strike="noStrike" dirty="0">
                        <a:solidFill>
                          <a:srgbClr val="2A2A2A"/>
                        </a:solidFill>
                        <a:effectLst/>
                        <a:latin typeface="Comic Sans MS" panose="030F0702030302020204" pitchFamily="66" charset="0"/>
                      </a:endParaRPr>
                    </a:p>
                  </a:txBody>
                  <a:tcPr marL="1701" marR="1701" marT="1701" marB="0">
                    <a:solidFill>
                      <a:schemeClr val="accent1">
                        <a:lumMod val="20000"/>
                        <a:lumOff val="80000"/>
                      </a:schemeClr>
                    </a:solidFill>
                  </a:tcPr>
                </a:tc>
                <a:extLst>
                  <a:ext uri="{0D108BD9-81ED-4DB2-BD59-A6C34878D82A}">
                    <a16:rowId xmlns:a16="http://schemas.microsoft.com/office/drawing/2014/main" val="2016602523"/>
                  </a:ext>
                </a:extLst>
              </a:tr>
            </a:tbl>
          </a:graphicData>
        </a:graphic>
      </p:graphicFrame>
    </p:spTree>
    <p:extLst>
      <p:ext uri="{BB962C8B-B14F-4D97-AF65-F5344CB8AC3E}">
        <p14:creationId xmlns:p14="http://schemas.microsoft.com/office/powerpoint/2010/main" val="339301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CB14169-488A-040F-DB78-5C8615009F64}"/>
              </a:ext>
            </a:extLst>
          </p:cNvPr>
          <p:cNvGraphicFramePr>
            <a:graphicFrameLocks noGrp="1"/>
          </p:cNvGraphicFramePr>
          <p:nvPr>
            <p:extLst>
              <p:ext uri="{D42A27DB-BD31-4B8C-83A1-F6EECF244321}">
                <p14:modId xmlns:p14="http://schemas.microsoft.com/office/powerpoint/2010/main" val="2718195379"/>
              </p:ext>
            </p:extLst>
          </p:nvPr>
        </p:nvGraphicFramePr>
        <p:xfrm>
          <a:off x="0" y="1"/>
          <a:ext cx="12192000" cy="6857999"/>
        </p:xfrm>
        <a:graphic>
          <a:graphicData uri="http://schemas.openxmlformats.org/drawingml/2006/table">
            <a:tbl>
              <a:tblPr>
                <a:tableStyleId>{5C22544A-7EE6-4342-B048-85BDC9FD1C3A}</a:tableStyleId>
              </a:tblPr>
              <a:tblGrid>
                <a:gridCol w="1072685">
                  <a:extLst>
                    <a:ext uri="{9D8B030D-6E8A-4147-A177-3AD203B41FA5}">
                      <a16:colId xmlns:a16="http://schemas.microsoft.com/office/drawing/2014/main" val="1750609339"/>
                    </a:ext>
                  </a:extLst>
                </a:gridCol>
                <a:gridCol w="3253011">
                  <a:extLst>
                    <a:ext uri="{9D8B030D-6E8A-4147-A177-3AD203B41FA5}">
                      <a16:colId xmlns:a16="http://schemas.microsoft.com/office/drawing/2014/main" val="2467101378"/>
                    </a:ext>
                  </a:extLst>
                </a:gridCol>
                <a:gridCol w="2238629">
                  <a:extLst>
                    <a:ext uri="{9D8B030D-6E8A-4147-A177-3AD203B41FA5}">
                      <a16:colId xmlns:a16="http://schemas.microsoft.com/office/drawing/2014/main" val="3808802521"/>
                    </a:ext>
                  </a:extLst>
                </a:gridCol>
                <a:gridCol w="5627675">
                  <a:extLst>
                    <a:ext uri="{9D8B030D-6E8A-4147-A177-3AD203B41FA5}">
                      <a16:colId xmlns:a16="http://schemas.microsoft.com/office/drawing/2014/main" val="3690987417"/>
                    </a:ext>
                  </a:extLst>
                </a:gridCol>
              </a:tblGrid>
              <a:tr h="403666">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302477278"/>
                  </a:ext>
                </a:extLst>
              </a:tr>
              <a:tr h="2841570">
                <a:tc>
                  <a:txBody>
                    <a:bodyPr/>
                    <a:lstStyle/>
                    <a:p>
                      <a:pPr algn="ctr" fontAlgn="t"/>
                      <a:r>
                        <a:rPr lang="fo-FO" sz="1100" u="none" strike="noStrike">
                          <a:effectLst/>
                          <a:latin typeface="Comic Sans MS" panose="030F0702030302020204" pitchFamily="66" charset="0"/>
                        </a:rPr>
                        <a:t>1988</a:t>
                      </a:r>
                      <a:endParaRPr lang="fo-FO" sz="1100" b="0" i="0" u="none" strike="noStrike">
                        <a:solidFill>
                          <a:srgbClr val="000000"/>
                        </a:solidFill>
                        <a:effectLst/>
                        <a:latin typeface="Comic Sans MS" panose="030F0702030302020204" pitchFamily="66" charset="0"/>
                      </a:endParaRPr>
                    </a:p>
                  </a:txBody>
                  <a:tcPr marL="924" marR="924" marT="9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Sjútiáraminni Havnar Sjónleikarfelags 1988 </a:t>
                      </a:r>
                      <a:endParaRPr lang="fo-FO" sz="1100" b="1" i="0" u="none" strike="noStrike" dirty="0">
                        <a:solidFill>
                          <a:srgbClr val="2A2A2A"/>
                        </a:solidFill>
                        <a:effectLst/>
                        <a:latin typeface="Comic Sans MS" panose="030F0702030302020204" pitchFamily="66" charset="0"/>
                      </a:endParaRPr>
                    </a:p>
                  </a:txBody>
                  <a:tcPr marL="924" marR="924" marT="92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924" marR="924" marT="92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Móttøka í forhøllini.  Kristjan Blak spælir føroysk løg og tónastev eftir Sunnleif Rasmussen - Oskar Hermanson bjóðar vælkomin - Jens Pauli Heinesen flytur egið forljóð - “Trumm trumm tralala (Gulla skipar fyri): Margreta, Elin, Oddvá, Rosa, Laura luttaka - “Tað mundi vera tað fyrstu ferð” (húsrím): Flóvin spælir, Poul Arne syngur - “Dumbu gestirnir” í Áarstovu (Rosa skipar): Sverri, Gulla, Jónas, Jóannes, Magna, Eir - Vígsluljóð eftir Hans A. Í Áarstovu (Margreta skipar): Jóhanna Maria, Laura, Marita - Vit funnu tað í leikritum (Jórun skipar): Poul Arne og Sverri. Úr “Stjørnubarninum”: Vár, Rasmus og Jóan Petur - Felagssangur (Flóvin og Kári skipa úr skránni): Staddur á sjónum – Og vit rógva – Aridú aridúradey - Hvat kann hetta ikki enda við (Rosa skipar): Kristina, Drós, Alda, Elisabeth, Jeanette, Annika, Elin, Gunna, Jóannes, Jákup, Jóannis, Jón, Rólvur, Magnus, Hans, Ingun - “Undrini” (Lina skipar): Kristina, Magna Jóhan, Elsda Hjørdis, Rólant, Heidi - Oskar Hermansson: nøkur lokaorð - Felagssangur: O Havnin, o Havnin, tú æviga Havn - Hugnafundur aftan pall - Umframt hesi eru luttakandi við ljósi, skreyti o.ø. Bjørgfinnur, Hansina, Niels, Frank, Jens John, Rannvá, Arnold, Rakul, Poul Johannes, Erling, Turið, Eivind, Benadikt.</a:t>
                      </a:r>
                      <a:endParaRPr lang="fo-FO" sz="1100" b="0" i="0" u="none" strike="noStrike" dirty="0">
                        <a:solidFill>
                          <a:srgbClr val="2A2A2A"/>
                        </a:solidFill>
                        <a:effectLst/>
                        <a:latin typeface="Comic Sans MS" panose="030F0702030302020204" pitchFamily="66" charset="0"/>
                      </a:endParaRPr>
                    </a:p>
                    <a:p>
                      <a:pPr algn="l" fontAlgn="t"/>
                      <a:endParaRPr lang="fo-FO" sz="1100" b="0" i="0" u="none" strike="noStrike" dirty="0">
                        <a:solidFill>
                          <a:srgbClr val="2A2A2A"/>
                        </a:solidFill>
                        <a:effectLst/>
                        <a:latin typeface="Comic Sans MS" panose="030F0702030302020204" pitchFamily="66" charset="0"/>
                      </a:endParaRPr>
                    </a:p>
                  </a:txBody>
                  <a:tcPr marL="924" marR="924" marT="924" marB="0">
                    <a:solidFill>
                      <a:schemeClr val="accent1">
                        <a:lumMod val="20000"/>
                        <a:lumOff val="80000"/>
                      </a:schemeClr>
                    </a:solidFill>
                  </a:tcPr>
                </a:tc>
                <a:extLst>
                  <a:ext uri="{0D108BD9-81ED-4DB2-BD59-A6C34878D82A}">
                    <a16:rowId xmlns:a16="http://schemas.microsoft.com/office/drawing/2014/main" val="3939781300"/>
                  </a:ext>
                </a:extLst>
              </a:tr>
              <a:tr h="1050528">
                <a:tc>
                  <a:txBody>
                    <a:bodyPr/>
                    <a:lstStyle/>
                    <a:p>
                      <a:pPr algn="ctr" fontAlgn="t"/>
                      <a:r>
                        <a:rPr lang="fo-FO" sz="1100" u="none" strike="noStrike">
                          <a:effectLst/>
                          <a:latin typeface="Comic Sans MS" panose="030F0702030302020204" pitchFamily="66" charset="0"/>
                        </a:rPr>
                        <a:t>1988</a:t>
                      </a:r>
                      <a:endParaRPr lang="fo-FO" sz="1100" b="0" i="0" u="none" strike="noStrike">
                        <a:solidFill>
                          <a:srgbClr val="000000"/>
                        </a:solidFill>
                        <a:effectLst/>
                        <a:latin typeface="Comic Sans MS" panose="030F0702030302020204" pitchFamily="66" charset="0"/>
                      </a:endParaRPr>
                    </a:p>
                  </a:txBody>
                  <a:tcPr marL="924" marR="924" marT="9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 1988</a:t>
                      </a:r>
                      <a:endParaRPr lang="fo-FO" sz="1100" b="1" i="0" u="none" strike="noStrike" dirty="0">
                        <a:solidFill>
                          <a:srgbClr val="2A2A2A"/>
                        </a:solidFill>
                        <a:effectLst/>
                        <a:latin typeface="Comic Sans MS" panose="030F0702030302020204" pitchFamily="66" charset="0"/>
                      </a:endParaRPr>
                    </a:p>
                  </a:txBody>
                  <a:tcPr marL="924" marR="924" marT="9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924" marR="924" marT="924"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Luttakarar:</a:t>
                      </a:r>
                      <a:r>
                        <a:rPr lang="fo-FO" sz="1100" u="none" strike="noStrike" dirty="0">
                          <a:effectLst/>
                          <a:latin typeface="Comic Sans MS" panose="030F0702030302020204" pitchFamily="66" charset="0"/>
                        </a:rPr>
                        <a:t> Heri Eysturlíð, Eyðfinn Finnson, Marita Dalsgaard, Mikkjal Helmsdal, Gundur Mortensen, Jóannes Dalsgaard, Páll Danielsen, Frank D. Jakobsen, Vár B. Jacobsen, Jenny Petersen, Jákup Veyhe, Niels Nielsen, Tórunn Johannsen, Kristina Christiansen, Rakel H. Nielsen. Hjálpt hava Hjørdis Heindriksdóttir, Eir í Ólavstovu og Trúgvi Nysted. mynd frá leikskrá</a:t>
                      </a:r>
                    </a:p>
                    <a:p>
                      <a:pPr algn="l" fontAlgn="t"/>
                      <a:endParaRPr lang="fo-FO" sz="1100" b="0" i="0" u="sng" strike="noStrike" dirty="0">
                        <a:solidFill>
                          <a:srgbClr val="2A2A2A"/>
                        </a:solidFill>
                        <a:effectLst/>
                        <a:latin typeface="Comic Sans MS" panose="030F0702030302020204" pitchFamily="66" charset="0"/>
                      </a:endParaRPr>
                    </a:p>
                  </a:txBody>
                  <a:tcPr marL="924" marR="924" marT="924" marB="0">
                    <a:solidFill>
                      <a:schemeClr val="accent1">
                        <a:lumMod val="20000"/>
                        <a:lumOff val="80000"/>
                      </a:schemeClr>
                    </a:solidFill>
                  </a:tcPr>
                </a:tc>
                <a:extLst>
                  <a:ext uri="{0D108BD9-81ED-4DB2-BD59-A6C34878D82A}">
                    <a16:rowId xmlns:a16="http://schemas.microsoft.com/office/drawing/2014/main" val="4266469255"/>
                  </a:ext>
                </a:extLst>
              </a:tr>
              <a:tr h="338422">
                <a:tc>
                  <a:txBody>
                    <a:bodyPr/>
                    <a:lstStyle/>
                    <a:p>
                      <a:pPr algn="ctr" fontAlgn="t"/>
                      <a:r>
                        <a:rPr lang="fo-FO" sz="1100" u="none" strike="noStrike">
                          <a:effectLst/>
                          <a:latin typeface="Comic Sans MS" panose="030F0702030302020204" pitchFamily="66" charset="0"/>
                        </a:rPr>
                        <a:t>1988</a:t>
                      </a:r>
                      <a:endParaRPr lang="fo-FO" sz="1100" b="0" i="0" u="none" strike="noStrike">
                        <a:solidFill>
                          <a:srgbClr val="000000"/>
                        </a:solidFill>
                        <a:effectLst/>
                        <a:latin typeface="Comic Sans MS" panose="030F0702030302020204" pitchFamily="66" charset="0"/>
                      </a:endParaRPr>
                    </a:p>
                  </a:txBody>
                  <a:tcPr marL="924" marR="924" marT="9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Jólafundur 1888</a:t>
                      </a:r>
                      <a:endParaRPr lang="fo-FO" sz="1100" b="1" i="0" u="none" strike="noStrike" dirty="0">
                        <a:solidFill>
                          <a:srgbClr val="2A2A2A"/>
                        </a:solidFill>
                        <a:effectLst/>
                        <a:latin typeface="Comic Sans MS" panose="030F0702030302020204" pitchFamily="66" charset="0"/>
                      </a:endParaRPr>
                    </a:p>
                  </a:txBody>
                  <a:tcPr marL="924" marR="924" marT="9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924" marR="924" marT="924" marB="0">
                    <a:solidFill>
                      <a:schemeClr val="accent1">
                        <a:lumMod val="20000"/>
                        <a:lumOff val="80000"/>
                      </a:schemeClr>
                    </a:solidFill>
                  </a:tcPr>
                </a:tc>
                <a:tc>
                  <a:txBody>
                    <a:bodyPr/>
                    <a:lstStyle/>
                    <a:p>
                      <a:pPr algn="l" fontAlgn="t"/>
                      <a:r>
                        <a:rPr lang="nn-NO" sz="1100" u="none" strike="noStrike" dirty="0" err="1">
                          <a:effectLst/>
                          <a:latin typeface="Comic Sans MS" panose="030F0702030302020204" pitchFamily="66" charset="0"/>
                        </a:rPr>
                        <a:t>Oyggjatíðindi</a:t>
                      </a:r>
                      <a:r>
                        <a:rPr lang="nn-NO" sz="1100" u="none" strike="noStrike" dirty="0">
                          <a:effectLst/>
                          <a:latin typeface="Comic Sans MS" panose="030F0702030302020204" pitchFamily="66" charset="0"/>
                        </a:rPr>
                        <a:t>: 21. desember 1988. </a:t>
                      </a:r>
                      <a:r>
                        <a:rPr lang="nn-NO" sz="1100" u="none" strike="noStrike" dirty="0" err="1">
                          <a:effectLst/>
                          <a:latin typeface="Comic Sans MS" panose="030F0702030302020204" pitchFamily="66" charset="0"/>
                        </a:rPr>
                        <a:t>Dimmalætting</a:t>
                      </a:r>
                      <a:r>
                        <a:rPr lang="nn-NO" sz="1100" u="none" strike="noStrike" dirty="0">
                          <a:effectLst/>
                          <a:latin typeface="Comic Sans MS" panose="030F0702030302020204" pitchFamily="66" charset="0"/>
                        </a:rPr>
                        <a:t>: 17. desember 1988</a:t>
                      </a:r>
                    </a:p>
                    <a:p>
                      <a:pPr algn="l" fontAlgn="t"/>
                      <a:endParaRPr lang="nn-NO" sz="1100" b="0" i="0" u="none" strike="noStrike" dirty="0">
                        <a:solidFill>
                          <a:srgbClr val="2A2A2A"/>
                        </a:solidFill>
                        <a:effectLst/>
                        <a:latin typeface="Comic Sans MS" panose="030F0702030302020204" pitchFamily="66" charset="0"/>
                      </a:endParaRPr>
                    </a:p>
                  </a:txBody>
                  <a:tcPr marL="924" marR="924" marT="924" marB="0">
                    <a:solidFill>
                      <a:schemeClr val="accent1">
                        <a:lumMod val="20000"/>
                        <a:lumOff val="80000"/>
                      </a:schemeClr>
                    </a:solidFill>
                  </a:tcPr>
                </a:tc>
                <a:extLst>
                  <a:ext uri="{0D108BD9-81ED-4DB2-BD59-A6C34878D82A}">
                    <a16:rowId xmlns:a16="http://schemas.microsoft.com/office/drawing/2014/main" val="1610487018"/>
                  </a:ext>
                </a:extLst>
              </a:tr>
              <a:tr h="1881035">
                <a:tc>
                  <a:txBody>
                    <a:bodyPr/>
                    <a:lstStyle/>
                    <a:p>
                      <a:pPr algn="ctr" fontAlgn="t"/>
                      <a:r>
                        <a:rPr lang="fo-FO" sz="1100" u="none" strike="noStrike">
                          <a:effectLst/>
                          <a:latin typeface="Comic Sans MS" panose="030F0702030302020204" pitchFamily="66" charset="0"/>
                        </a:rPr>
                        <a:t>1988</a:t>
                      </a:r>
                      <a:endParaRPr lang="fo-FO" sz="1100" b="0" i="0" u="none" strike="noStrike">
                        <a:solidFill>
                          <a:srgbClr val="000000"/>
                        </a:solidFill>
                        <a:effectLst/>
                        <a:latin typeface="Comic Sans MS" panose="030F0702030302020204" pitchFamily="66" charset="0"/>
                      </a:endParaRPr>
                    </a:p>
                  </a:txBody>
                  <a:tcPr marL="924" marR="924" marT="9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Leikhúsjól 1988</a:t>
                      </a:r>
                      <a:endParaRPr lang="fo-FO" sz="1100" b="1" i="0" u="none" strike="noStrike" dirty="0">
                        <a:solidFill>
                          <a:srgbClr val="2A2A2A"/>
                        </a:solidFill>
                        <a:effectLst/>
                        <a:latin typeface="Comic Sans MS" panose="030F0702030302020204" pitchFamily="66" charset="0"/>
                      </a:endParaRPr>
                    </a:p>
                  </a:txBody>
                  <a:tcPr marL="924" marR="924" marT="9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924" marR="924" marT="92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Leikarar: Kristina Viderø, Finnur Poulsen, Ragna Maja Kruse, Michael Blak, Ebba Sofía Kruse, Hildegunn Finnson, Malan Eyðunsdóttir, Elisabeth Wennerstrøm, Rakul Dam, Anna Hansen, Tórunn Johannsen, Ingun Hentze, Elin Holm, Hanna Lindenskov, Lina Arge, Jens John Østerø, Brynjálvur Tórstún, Jón Højsted, Jóannes Dalsgaard, Jákup Veyhe, Birita Mohr, Hjørdis Johansen, Elin K. Mouritsen. Klaver: Jóan Petur Andreasen. Búnar: Jóhanna Maria Djurhuus. Pallur og skreyt: Birthe Klinte. Ljóð: Frank Jakobsen. Lagt til rættis: Birita Mohr, Hjørdis Johansen og Elin K. Mouritsen. Oyggjatíðindi: 16. desember 1988. Dagblaðið: 14. desember 1988, 14. Sept: 17. desember 1988, Sosialurin: 13. desember 1988</a:t>
                      </a:r>
                    </a:p>
                    <a:p>
                      <a:pPr algn="l" fontAlgn="t"/>
                      <a:endParaRPr lang="fo-FO" sz="1100" u="none" strike="noStrike" dirty="0">
                        <a:effectLst/>
                        <a:latin typeface="Comic Sans MS" panose="030F0702030302020204" pitchFamily="66" charset="0"/>
                      </a:endParaRPr>
                    </a:p>
                    <a:p>
                      <a:pPr algn="l" fontAlgn="t"/>
                      <a:endParaRPr lang="fo-FO" sz="1100" b="0" i="0" u="none" strike="noStrike" dirty="0">
                        <a:solidFill>
                          <a:srgbClr val="2A2A2A"/>
                        </a:solidFill>
                        <a:effectLst/>
                        <a:latin typeface="Comic Sans MS" panose="030F0702030302020204" pitchFamily="66" charset="0"/>
                      </a:endParaRPr>
                    </a:p>
                  </a:txBody>
                  <a:tcPr marL="924" marR="924" marT="924" marB="0">
                    <a:solidFill>
                      <a:schemeClr val="accent1">
                        <a:lumMod val="20000"/>
                        <a:lumOff val="80000"/>
                      </a:schemeClr>
                    </a:solidFill>
                  </a:tcPr>
                </a:tc>
                <a:extLst>
                  <a:ext uri="{0D108BD9-81ED-4DB2-BD59-A6C34878D82A}">
                    <a16:rowId xmlns:a16="http://schemas.microsoft.com/office/drawing/2014/main" val="2776852613"/>
                  </a:ext>
                </a:extLst>
              </a:tr>
              <a:tr h="342778">
                <a:tc>
                  <a:txBody>
                    <a:bodyPr/>
                    <a:lstStyle/>
                    <a:p>
                      <a:pPr algn="ctr" fontAlgn="ctr"/>
                      <a:r>
                        <a:rPr lang="fo-FO" sz="1100" u="none" strike="noStrike">
                          <a:effectLst/>
                          <a:latin typeface="Comic Sans MS" panose="030F0702030302020204" pitchFamily="66" charset="0"/>
                        </a:rPr>
                        <a:t>1988</a:t>
                      </a:r>
                      <a:endParaRPr lang="fo-FO" sz="1100" b="0" i="0" u="none" strike="noStrike">
                        <a:solidFill>
                          <a:srgbClr val="000000"/>
                        </a:solidFill>
                        <a:effectLst/>
                        <a:latin typeface="Comic Sans MS" panose="030F0702030302020204" pitchFamily="66" charset="0"/>
                      </a:endParaRPr>
                    </a:p>
                  </a:txBody>
                  <a:tcPr marL="924" marR="924" marT="924"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í dýrd og mánalýsi</a:t>
                      </a:r>
                      <a:endParaRPr lang="fo-FO" sz="1100" b="1" i="0" u="none" strike="noStrike" dirty="0">
                        <a:solidFill>
                          <a:srgbClr val="000000"/>
                        </a:solidFill>
                        <a:effectLst/>
                        <a:latin typeface="Comic Sans MS" panose="030F0702030302020204" pitchFamily="66" charset="0"/>
                      </a:endParaRPr>
                    </a:p>
                  </a:txBody>
                  <a:tcPr marL="924" marR="924" marT="924" marB="0" anchor="ctr">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Ungmannafelagið Royndin</a:t>
                      </a:r>
                    </a:p>
                    <a:p>
                      <a:pPr algn="l" fontAlgn="b"/>
                      <a:endParaRPr lang="fo-FO" sz="1100" b="1" i="0" u="none" strike="noStrike" dirty="0">
                        <a:solidFill>
                          <a:srgbClr val="000000"/>
                        </a:solidFill>
                        <a:effectLst/>
                        <a:latin typeface="Comic Sans MS" panose="030F0702030302020204" pitchFamily="66" charset="0"/>
                      </a:endParaRPr>
                    </a:p>
                  </a:txBody>
                  <a:tcPr marL="924" marR="924" marT="924" marB="0" anchor="b">
                    <a:solidFill>
                      <a:schemeClr val="accent1">
                        <a:lumMod val="20000"/>
                        <a:lumOff val="80000"/>
                      </a:schemeClr>
                    </a:solidFill>
                  </a:tcPr>
                </a:tc>
                <a:tc>
                  <a:txBody>
                    <a:bodyPr/>
                    <a:lstStyle/>
                    <a:p>
                      <a:pPr algn="l" fontAlgn="ctr"/>
                      <a:r>
                        <a:rPr lang="fo-FO" sz="1100" u="sng" strike="noStrike" dirty="0">
                          <a:effectLst/>
                          <a:latin typeface="Comic Sans MS" panose="030F0702030302020204" pitchFamily="66" charset="0"/>
                        </a:rPr>
                        <a:t> </a:t>
                      </a:r>
                    </a:p>
                    <a:p>
                      <a:pPr algn="l" fontAlgn="ctr"/>
                      <a:endParaRPr lang="fo-FO" sz="1100" b="0" i="0" u="sng" strike="noStrike" dirty="0">
                        <a:solidFill>
                          <a:srgbClr val="2A2A2A"/>
                        </a:solidFill>
                        <a:effectLst/>
                        <a:latin typeface="Comic Sans MS" panose="030F0702030302020204" pitchFamily="66" charset="0"/>
                      </a:endParaRPr>
                    </a:p>
                  </a:txBody>
                  <a:tcPr marL="924" marR="924" marT="924" marB="0" anchor="ctr">
                    <a:solidFill>
                      <a:schemeClr val="accent1">
                        <a:lumMod val="20000"/>
                        <a:lumOff val="80000"/>
                      </a:schemeClr>
                    </a:solidFill>
                  </a:tcPr>
                </a:tc>
                <a:extLst>
                  <a:ext uri="{0D108BD9-81ED-4DB2-BD59-A6C34878D82A}">
                    <a16:rowId xmlns:a16="http://schemas.microsoft.com/office/drawing/2014/main" val="787123235"/>
                  </a:ext>
                </a:extLst>
              </a:tr>
            </a:tbl>
          </a:graphicData>
        </a:graphic>
      </p:graphicFrame>
    </p:spTree>
    <p:extLst>
      <p:ext uri="{BB962C8B-B14F-4D97-AF65-F5344CB8AC3E}">
        <p14:creationId xmlns:p14="http://schemas.microsoft.com/office/powerpoint/2010/main" val="81178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227E97-3D01-EEA0-C8C8-E9FD5962014F}"/>
              </a:ext>
            </a:extLst>
          </p:cNvPr>
          <p:cNvGraphicFramePr>
            <a:graphicFrameLocks noGrp="1"/>
          </p:cNvGraphicFramePr>
          <p:nvPr>
            <p:extLst>
              <p:ext uri="{D42A27DB-BD31-4B8C-83A1-F6EECF244321}">
                <p14:modId xmlns:p14="http://schemas.microsoft.com/office/powerpoint/2010/main" val="3713212880"/>
              </p:ext>
            </p:extLst>
          </p:nvPr>
        </p:nvGraphicFramePr>
        <p:xfrm>
          <a:off x="0" y="0"/>
          <a:ext cx="12191999" cy="6847881"/>
        </p:xfrm>
        <a:graphic>
          <a:graphicData uri="http://schemas.openxmlformats.org/drawingml/2006/table">
            <a:tbl>
              <a:tblPr>
                <a:tableStyleId>{5C22544A-7EE6-4342-B048-85BDC9FD1C3A}</a:tableStyleId>
              </a:tblPr>
              <a:tblGrid>
                <a:gridCol w="1072672">
                  <a:extLst>
                    <a:ext uri="{9D8B030D-6E8A-4147-A177-3AD203B41FA5}">
                      <a16:colId xmlns:a16="http://schemas.microsoft.com/office/drawing/2014/main" val="1789318509"/>
                    </a:ext>
                  </a:extLst>
                </a:gridCol>
                <a:gridCol w="3253008">
                  <a:extLst>
                    <a:ext uri="{9D8B030D-6E8A-4147-A177-3AD203B41FA5}">
                      <a16:colId xmlns:a16="http://schemas.microsoft.com/office/drawing/2014/main" val="2618821811"/>
                    </a:ext>
                  </a:extLst>
                </a:gridCol>
                <a:gridCol w="2238639">
                  <a:extLst>
                    <a:ext uri="{9D8B030D-6E8A-4147-A177-3AD203B41FA5}">
                      <a16:colId xmlns:a16="http://schemas.microsoft.com/office/drawing/2014/main" val="4012092395"/>
                    </a:ext>
                  </a:extLst>
                </a:gridCol>
                <a:gridCol w="5627680">
                  <a:extLst>
                    <a:ext uri="{9D8B030D-6E8A-4147-A177-3AD203B41FA5}">
                      <a16:colId xmlns:a16="http://schemas.microsoft.com/office/drawing/2014/main" val="1765095263"/>
                    </a:ext>
                  </a:extLst>
                </a:gridCol>
              </a:tblGrid>
              <a:tr h="52312">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029278156"/>
                  </a:ext>
                </a:extLst>
              </a:tr>
              <a:tr h="600788">
                <a:tc>
                  <a:txBody>
                    <a:bodyPr/>
                    <a:lstStyle/>
                    <a:p>
                      <a:pPr algn="ctr" fontAlgn="t"/>
                      <a:r>
                        <a:rPr lang="fo-FO" sz="1100" u="none" strike="noStrike" dirty="0">
                          <a:effectLst/>
                          <a:latin typeface="Comic Sans MS" panose="030F0702030302020204" pitchFamily="66" charset="0"/>
                        </a:rPr>
                        <a:t>1988/89</a:t>
                      </a:r>
                      <a:endParaRPr lang="fo-FO" sz="1100" b="0" i="0" u="none" strike="noStrike" dirty="0">
                        <a:solidFill>
                          <a:srgbClr val="000000"/>
                        </a:solidFill>
                        <a:effectLst/>
                        <a:latin typeface="Comic Sans MS" panose="030F0702030302020204" pitchFamily="66" charset="0"/>
                      </a:endParaRPr>
                    </a:p>
                  </a:txBody>
                  <a:tcPr marL="772" marR="772" marT="77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Logi logi eldur mín </a:t>
                      </a:r>
                      <a:endParaRPr lang="fo-FO" sz="1100" b="1" i="0" u="none" strike="noStrike" dirty="0">
                        <a:solidFill>
                          <a:srgbClr val="2A2A2A"/>
                        </a:solidFill>
                        <a:effectLst/>
                        <a:latin typeface="Comic Sans MS" panose="030F0702030302020204" pitchFamily="66" charset="0"/>
                      </a:endParaRPr>
                    </a:p>
                  </a:txBody>
                  <a:tcPr marL="772" marR="772" marT="77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772" marR="772" marT="772"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Høvundur: Jóhanna Maria Skylv Hansen</a:t>
                      </a:r>
                      <a:r>
                        <a:rPr lang="fo-FO" sz="1100" u="none" strike="noStrike" dirty="0">
                          <a:effectLst/>
                          <a:latin typeface="Comic Sans MS" panose="030F0702030302020204" pitchFamily="66" charset="0"/>
                        </a:rPr>
                        <a:t>. Leikpallur Føroya 88/89.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Eyðun Johannesen. </a:t>
                      </a:r>
                      <a:r>
                        <a:rPr lang="fo-FO" sz="1100" u="sng" strike="noStrike" dirty="0">
                          <a:effectLst/>
                          <a:latin typeface="Comic Sans MS" panose="030F0702030302020204" pitchFamily="66" charset="0"/>
                        </a:rPr>
                        <a:t>Tónleika- og ljóðmynd:</a:t>
                      </a:r>
                      <a:r>
                        <a:rPr lang="fo-FO" sz="1100" u="none" strike="noStrike" dirty="0">
                          <a:effectLst/>
                          <a:latin typeface="Comic Sans MS" panose="030F0702030302020204" pitchFamily="66" charset="0"/>
                        </a:rPr>
                        <a:t> Sunleif Rasmussen. </a:t>
                      </a:r>
                      <a:r>
                        <a:rPr lang="fo-FO" sz="1100" u="sng" strike="noStrike" dirty="0">
                          <a:effectLst/>
                          <a:latin typeface="Comic Sans MS" panose="030F0702030302020204" pitchFamily="66" charset="0"/>
                        </a:rPr>
                        <a:t>Ljósmyndir og pallur:</a:t>
                      </a:r>
                      <a:r>
                        <a:rPr lang="fo-FO" sz="1100" u="none" strike="noStrike" dirty="0">
                          <a:effectLst/>
                          <a:latin typeface="Comic Sans MS" panose="030F0702030302020204" pitchFamily="66" charset="0"/>
                        </a:rPr>
                        <a:t> Ingi Joensen. </a:t>
                      </a:r>
                      <a:r>
                        <a:rPr lang="fo-FO" sz="1100" u="sng" strike="noStrike" dirty="0">
                          <a:effectLst/>
                          <a:latin typeface="Comic Sans MS" panose="030F0702030302020204" pitchFamily="66" charset="0"/>
                        </a:rPr>
                        <a:t>Leikrit:</a:t>
                      </a:r>
                      <a:r>
                        <a:rPr lang="fo-FO" sz="1100" u="none" strike="noStrike" dirty="0">
                          <a:effectLst/>
                          <a:latin typeface="Comic Sans MS" panose="030F0702030302020204" pitchFamily="66" charset="0"/>
                        </a:rPr>
                        <a:t> Malan Simonsen, Laura Joensen, Eyðun Johannesen. </a:t>
                      </a:r>
                      <a:r>
                        <a:rPr lang="fo-FO" sz="1100" u="sng" strike="noStrike" dirty="0">
                          <a:effectLst/>
                          <a:latin typeface="Comic Sans MS" panose="030F0702030302020204" pitchFamily="66" charset="0"/>
                        </a:rPr>
                        <a:t>Ljóssetari:</a:t>
                      </a:r>
                      <a:r>
                        <a:rPr lang="fo-FO" sz="1100" u="none" strike="noStrike" dirty="0">
                          <a:effectLst/>
                          <a:latin typeface="Comic Sans MS" panose="030F0702030302020204" pitchFamily="66" charset="0"/>
                        </a:rPr>
                        <a:t> Olaf Johannesen. </a:t>
                      </a:r>
                      <a:r>
                        <a:rPr lang="fo-FO" sz="1100" u="sng" strike="noStrike" dirty="0">
                          <a:effectLst/>
                          <a:latin typeface="Comic Sans MS" panose="030F0702030302020204" pitchFamily="66" charset="0"/>
                        </a:rPr>
                        <a:t>Ljós og ljóð:</a:t>
                      </a:r>
                      <a:r>
                        <a:rPr lang="fo-FO" sz="1100" u="none" strike="noStrike" dirty="0">
                          <a:effectLst/>
                          <a:latin typeface="Comic Sans MS" panose="030F0702030302020204" pitchFamily="66" charset="0"/>
                        </a:rPr>
                        <a:t> Eyð Matras og Gudmundur Joensen.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floyta: Andrea Hendriksdóttir, Gunnvør Mohr, Magna Joensen, klarinett: Anna Klett, Kristianna W. Poulsen, Eyðun Jacobsen, horn: Páll Sólstein, klaver: Leif Grebe, Sunnleif Rasmussen, Ann Kristin Olsen, cello: Jens Kristian Guttesen, kontrabass: Ole Ulvedahl, sangur: Joanna Johannsen og Unn Patursson. </a:t>
                      </a:r>
                      <a:r>
                        <a:rPr lang="fo-FO" sz="1100" u="sng" strike="noStrike" dirty="0">
                          <a:effectLst/>
                          <a:latin typeface="Comic Sans MS" panose="030F0702030302020204" pitchFamily="66" charset="0"/>
                        </a:rPr>
                        <a:t>Barnarøddir:</a:t>
                      </a:r>
                      <a:r>
                        <a:rPr lang="fo-FO" sz="1100" u="none" strike="noStrike" dirty="0">
                          <a:effectLst/>
                          <a:latin typeface="Comic Sans MS" panose="030F0702030302020204" pitchFamily="66" charset="0"/>
                        </a:rPr>
                        <a:t> Helga Gunnarsdóttir, Elin Maria Iversen, Ann Elisabeth Iversen, Sunrid Johannesen, Sólrun Onghamar, Unn Patursson, Durita Svenson, Hedvig Svensson, Ásla Rannvá Svenson.</a:t>
                      </a:r>
                      <a:r>
                        <a:rPr lang="fo-FO" sz="1100" u="sng" strike="noStrike" dirty="0">
                          <a:effectLst/>
                          <a:latin typeface="Comic Sans MS" panose="030F0702030302020204" pitchFamily="66" charset="0"/>
                        </a:rPr>
                        <a:t> Leiðsla</a:t>
                      </a:r>
                      <a:r>
                        <a:rPr lang="fo-FO" sz="1100" u="none" strike="noStrike" dirty="0">
                          <a:effectLst/>
                          <a:latin typeface="Comic Sans MS" panose="030F0702030302020204" pitchFamily="66" charset="0"/>
                        </a:rPr>
                        <a:t>: Sunnleif Hansen, Martin Mouritsen, Marit Mordahl. </a:t>
                      </a:r>
                      <a:r>
                        <a:rPr lang="fo-FO" sz="1100" u="sng" strike="noStrike" dirty="0">
                          <a:effectLst/>
                          <a:latin typeface="Comic Sans MS" panose="030F0702030302020204" pitchFamily="66" charset="0"/>
                        </a:rPr>
                        <a:t>Upptøkuljóð:</a:t>
                      </a:r>
                      <a:r>
                        <a:rPr lang="fo-FO" sz="1100" u="none" strike="noStrike" dirty="0">
                          <a:effectLst/>
                          <a:latin typeface="Comic Sans MS" panose="030F0702030302020204" pitchFamily="66" charset="0"/>
                        </a:rPr>
                        <a:t> Soundtrack studio og Útvarp Føroya. </a:t>
                      </a:r>
                      <a:r>
                        <a:rPr lang="fo-FO" sz="1100" u="sng" strike="noStrike" dirty="0">
                          <a:effectLst/>
                          <a:latin typeface="Comic Sans MS" panose="030F0702030302020204" pitchFamily="66" charset="0"/>
                        </a:rPr>
                        <a:t>Leikari</a:t>
                      </a:r>
                      <a:r>
                        <a:rPr lang="fo-FO" sz="1100" u="none" strike="noStrike" dirty="0">
                          <a:effectLst/>
                          <a:latin typeface="Comic Sans MS" panose="030F0702030302020204" pitchFamily="66" charset="0"/>
                        </a:rPr>
                        <a:t>: Laura Joensen. 14. sept: 26. november, 17. desember 1988, 3. juni 1989 (Íslandsferð) Dagblaðið: 13. januar, 1. februar, 13. februar 1989. Sosialurin: 22. desember 1988, 5. januar, 21. januar 1989. mynd úr leikskrá.</a:t>
                      </a:r>
                      <a:endParaRPr lang="fo-FO" sz="300" u="none" strike="noStrike" dirty="0">
                        <a:effectLst/>
                        <a:latin typeface="Comic Sans MS" panose="030F0702030302020204" pitchFamily="66" charset="0"/>
                      </a:endParaRPr>
                    </a:p>
                    <a:p>
                      <a:pPr algn="l" fontAlgn="t"/>
                      <a:endParaRPr lang="fo-FO" sz="300" b="0" i="0" u="none" strike="noStrike" dirty="0">
                        <a:solidFill>
                          <a:srgbClr val="2A2A2A"/>
                        </a:solidFill>
                        <a:effectLst/>
                        <a:latin typeface="Comic Sans MS" panose="030F0702030302020204" pitchFamily="66" charset="0"/>
                      </a:endParaRPr>
                    </a:p>
                  </a:txBody>
                  <a:tcPr marL="772" marR="772" marT="772" marB="0">
                    <a:solidFill>
                      <a:schemeClr val="accent1">
                        <a:lumMod val="20000"/>
                        <a:lumOff val="80000"/>
                      </a:schemeClr>
                    </a:solidFill>
                  </a:tcPr>
                </a:tc>
                <a:extLst>
                  <a:ext uri="{0D108BD9-81ED-4DB2-BD59-A6C34878D82A}">
                    <a16:rowId xmlns:a16="http://schemas.microsoft.com/office/drawing/2014/main" val="2189231320"/>
                  </a:ext>
                </a:extLst>
              </a:tr>
              <a:tr h="790747">
                <a:tc>
                  <a:txBody>
                    <a:bodyPr/>
                    <a:lstStyle/>
                    <a:p>
                      <a:pPr algn="ctr" fontAlgn="t"/>
                      <a:r>
                        <a:rPr lang="fo-FO" sz="1100" u="none" strike="noStrike">
                          <a:effectLst/>
                          <a:latin typeface="Comic Sans MS" panose="030F0702030302020204" pitchFamily="66" charset="0"/>
                        </a:rPr>
                        <a:t>1988/89</a:t>
                      </a:r>
                      <a:endParaRPr lang="fo-FO" sz="1100" b="0" i="0" u="none" strike="noStrike">
                        <a:solidFill>
                          <a:srgbClr val="000000"/>
                        </a:solidFill>
                        <a:effectLst/>
                        <a:latin typeface="Comic Sans MS" panose="030F0702030302020204" pitchFamily="66" charset="0"/>
                      </a:endParaRPr>
                    </a:p>
                  </a:txBody>
                  <a:tcPr marL="772" marR="772" marT="77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Framá </a:t>
                      </a:r>
                      <a:endParaRPr lang="fo-FO" sz="1100" b="1" i="0" u="none" strike="noStrike" dirty="0">
                        <a:solidFill>
                          <a:srgbClr val="2A2A2A"/>
                        </a:solidFill>
                        <a:effectLst/>
                        <a:latin typeface="Comic Sans MS" panose="030F0702030302020204" pitchFamily="66" charset="0"/>
                      </a:endParaRPr>
                    </a:p>
                  </a:txBody>
                  <a:tcPr marL="772" marR="772" marT="77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772" marR="772" marT="77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Sigvard Olson. Leikárið 88/89. Havnar Sjónleikarfelag, Máf og Ítróttarsamband Føroya 1989. Leikverk í samband við 50 ára minnisdag ÍSF. Týtt: Ásmund Johannsen. Oskar Hermansson týddi hittinorð og tekstir. Leikstjóri: Sigrún Valbergsdóttir. Leikmynd og búnar: Messíana Tómasdóttir. Ljós: Frank Jakobsen og Niels Nielsen. Ljóð: Jóan Petur Andreasen. Hjálparleikstjóri: Elin Mouritsen. Sýningarstjóri: Eyð Matras. Teskari: Annika Olsen. Pallsmíð: Kári Øster og Gudmundur L. Joensen. Hjálp til ljósseting: Trúgvi Nysted. Búnar og klædnaumsjón: Jóhanna Maria Djurhuus, Verkleiðarar: Lina Larsen og Dánjal Joensen. Myndir: Kalmar og Allan. Uppslag og leikskrá: Messíana Tómasdóttir. Niels Nattestad og Laura Joensen hava givið upplýsing til týðing. Leikarar: Hans Tórgarð, Albert Marni Joensen, Tór Verland Johannsen, Regin Olsen, Hans Pauli Tórgarð, Mortan Gaasedal, Gudmundur L. Joensen, Signar Simonsen, Brynjálvur Tórstún, Erling Eysturoy, Terji Nielsen, Eyðfinnur Finnson, Jákup Fjallsbak, Egi Dam, Rasmus Magnussen, Ólavur Høgnesen, Sverri Egholm, Heine Davidsen, Kári Mourtisen, John Eysturoy. Oyggjatíðindi 12. apríl 1989. Sosialurin 6. apríl 1989, Dagblaðið: 13. februar 1989, Tvey umæli av ávíkavist. Poul S Nybo og Jógvan Ósá (ikki funnið blaðið). Framá hevði tvær gestasýningar á Tjóðleikhúsinum í Reykjavík juni 1989. myndir eru tøkar.</a:t>
                      </a:r>
                      <a:endParaRPr lang="fo-FO" sz="300" u="none" strike="noStrike" dirty="0">
                        <a:effectLst/>
                        <a:latin typeface="Comic Sans MS" panose="030F0702030302020204" pitchFamily="66" charset="0"/>
                      </a:endParaRPr>
                    </a:p>
                    <a:p>
                      <a:pPr algn="l" fontAlgn="t"/>
                      <a:endParaRPr lang="fo-FO" sz="300" b="0" i="0" u="none" strike="noStrike" dirty="0">
                        <a:solidFill>
                          <a:srgbClr val="2A2A2A"/>
                        </a:solidFill>
                        <a:effectLst/>
                        <a:latin typeface="Comic Sans MS" panose="030F0702030302020204" pitchFamily="66" charset="0"/>
                      </a:endParaRPr>
                    </a:p>
                  </a:txBody>
                  <a:tcPr marL="772" marR="772" marT="772" marB="0">
                    <a:solidFill>
                      <a:schemeClr val="accent1">
                        <a:lumMod val="20000"/>
                        <a:lumOff val="80000"/>
                      </a:schemeClr>
                    </a:solidFill>
                  </a:tcPr>
                </a:tc>
                <a:extLst>
                  <a:ext uri="{0D108BD9-81ED-4DB2-BD59-A6C34878D82A}">
                    <a16:rowId xmlns:a16="http://schemas.microsoft.com/office/drawing/2014/main" val="3973577561"/>
                  </a:ext>
                </a:extLst>
              </a:tr>
              <a:tr h="385757">
                <a:tc>
                  <a:txBody>
                    <a:bodyPr/>
                    <a:lstStyle/>
                    <a:p>
                      <a:pPr algn="ctr" fontAlgn="t"/>
                      <a:r>
                        <a:rPr lang="fo-FO" sz="1100" u="none" strike="noStrike">
                          <a:effectLst/>
                          <a:latin typeface="Comic Sans MS" panose="030F0702030302020204" pitchFamily="66" charset="0"/>
                        </a:rPr>
                        <a:t>1988/89</a:t>
                      </a:r>
                      <a:endParaRPr lang="fo-FO" sz="1100" b="0" i="0" u="none" strike="noStrike">
                        <a:solidFill>
                          <a:srgbClr val="000000"/>
                        </a:solidFill>
                        <a:effectLst/>
                        <a:latin typeface="Comic Sans MS" panose="030F0702030302020204" pitchFamily="66" charset="0"/>
                      </a:endParaRPr>
                    </a:p>
                  </a:txBody>
                  <a:tcPr marL="772" marR="772" marT="77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Sanna og gandafuglurin </a:t>
                      </a:r>
                      <a:endParaRPr lang="fo-FO" sz="1100" b="1" i="0" u="none" strike="noStrike" dirty="0">
                        <a:solidFill>
                          <a:srgbClr val="2A2A2A"/>
                        </a:solidFill>
                        <a:effectLst/>
                        <a:latin typeface="Comic Sans MS" panose="030F0702030302020204" pitchFamily="66" charset="0"/>
                      </a:endParaRPr>
                    </a:p>
                  </a:txBody>
                  <a:tcPr marL="772" marR="772" marT="77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772" marR="772" marT="77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Josefina Ottesen. Leikárið 88/89.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Birita Mohr.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Kári Jacobsen. </a:t>
                      </a:r>
                      <a:r>
                        <a:rPr lang="fo-FO" sz="1100" u="sng" strike="noStrike" dirty="0">
                          <a:effectLst/>
                          <a:latin typeface="Comic Sans MS" panose="030F0702030302020204" pitchFamily="66" charset="0"/>
                        </a:rPr>
                        <a:t>Pallmynd og búnar:</a:t>
                      </a:r>
                      <a:r>
                        <a:rPr lang="fo-FO" sz="1100" u="none" strike="noStrike" dirty="0">
                          <a:effectLst/>
                          <a:latin typeface="Comic Sans MS" panose="030F0702030302020204" pitchFamily="66" charset="0"/>
                        </a:rPr>
                        <a:t> Astrid McDonald, Ingrid Jacobsen, Rakel Helmsdal.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Birita Mohr.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Liljan Heinesen, Egi Dam, Hjørdis Johannsen. Sosialurin: 28. september, 30. september 3. oktober, 31. oktober 1989, Tingakrossur: 29. september, 20. desember 1989, 14. Sept: 30. september, 4. oktober 1989, Oyggjatíðindi: 29. september, 24. november 1989, Fríu Føroyar: 13. oktober 1989, Dimmalætting: 16. desember 1989. myndir eru tøkar.</a:t>
                      </a:r>
                    </a:p>
                    <a:p>
                      <a:pPr algn="l" fontAlgn="t"/>
                      <a:endParaRPr lang="fo-FO" sz="1100" b="0" i="0" u="none" strike="noStrike" dirty="0">
                        <a:solidFill>
                          <a:srgbClr val="2A2A2A"/>
                        </a:solidFill>
                        <a:effectLst/>
                        <a:latin typeface="Comic Sans MS" panose="030F0702030302020204" pitchFamily="66" charset="0"/>
                      </a:endParaRPr>
                    </a:p>
                  </a:txBody>
                  <a:tcPr marL="772" marR="772" marT="772" marB="0">
                    <a:solidFill>
                      <a:schemeClr val="accent1">
                        <a:lumMod val="20000"/>
                        <a:lumOff val="80000"/>
                      </a:schemeClr>
                    </a:solidFill>
                  </a:tcPr>
                </a:tc>
                <a:extLst>
                  <a:ext uri="{0D108BD9-81ED-4DB2-BD59-A6C34878D82A}">
                    <a16:rowId xmlns:a16="http://schemas.microsoft.com/office/drawing/2014/main" val="2419336318"/>
                  </a:ext>
                </a:extLst>
              </a:tr>
            </a:tbl>
          </a:graphicData>
        </a:graphic>
      </p:graphicFrame>
    </p:spTree>
    <p:extLst>
      <p:ext uri="{BB962C8B-B14F-4D97-AF65-F5344CB8AC3E}">
        <p14:creationId xmlns:p14="http://schemas.microsoft.com/office/powerpoint/2010/main" val="110878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5A85D8F-96DF-414F-96F0-8F01B9758670}"/>
              </a:ext>
            </a:extLst>
          </p:cNvPr>
          <p:cNvSpPr>
            <a:spLocks noGrp="1"/>
          </p:cNvSpPr>
          <p:nvPr>
            <p:ph type="title"/>
          </p:nvPr>
        </p:nvSpPr>
        <p:spPr>
          <a:xfrm>
            <a:off x="838200" y="365124"/>
            <a:ext cx="10134600" cy="5944235"/>
          </a:xfrm>
        </p:spPr>
        <p:txBody>
          <a:bodyPr rtlCol="0"/>
          <a:lstStyle/>
          <a:p>
            <a:pPr rtl="0"/>
            <a:endParaRPr lang="da-DK" dirty="0"/>
          </a:p>
        </p:txBody>
      </p:sp>
      <p:graphicFrame>
        <p:nvGraphicFramePr>
          <p:cNvPr id="18" name="Table 17">
            <a:extLst>
              <a:ext uri="{FF2B5EF4-FFF2-40B4-BE49-F238E27FC236}">
                <a16:creationId xmlns:a16="http://schemas.microsoft.com/office/drawing/2014/main" id="{5E87978C-ADDA-52C8-0991-DF388759ACDF}"/>
              </a:ext>
            </a:extLst>
          </p:cNvPr>
          <p:cNvGraphicFramePr>
            <a:graphicFrameLocks noGrp="1"/>
          </p:cNvGraphicFramePr>
          <p:nvPr>
            <p:extLst>
              <p:ext uri="{D42A27DB-BD31-4B8C-83A1-F6EECF244321}">
                <p14:modId xmlns:p14="http://schemas.microsoft.com/office/powerpoint/2010/main" val="2708611760"/>
              </p:ext>
            </p:extLst>
          </p:nvPr>
        </p:nvGraphicFramePr>
        <p:xfrm>
          <a:off x="1" y="0"/>
          <a:ext cx="12191999" cy="6858002"/>
        </p:xfrm>
        <a:graphic>
          <a:graphicData uri="http://schemas.openxmlformats.org/drawingml/2006/table">
            <a:tbl>
              <a:tblPr>
                <a:tableStyleId>{5C22544A-7EE6-4342-B048-85BDC9FD1C3A}</a:tableStyleId>
              </a:tblPr>
              <a:tblGrid>
                <a:gridCol w="826305">
                  <a:extLst>
                    <a:ext uri="{9D8B030D-6E8A-4147-A177-3AD203B41FA5}">
                      <a16:colId xmlns:a16="http://schemas.microsoft.com/office/drawing/2014/main" val="2130726594"/>
                    </a:ext>
                  </a:extLst>
                </a:gridCol>
                <a:gridCol w="2529805">
                  <a:extLst>
                    <a:ext uri="{9D8B030D-6E8A-4147-A177-3AD203B41FA5}">
                      <a16:colId xmlns:a16="http://schemas.microsoft.com/office/drawing/2014/main" val="2878092626"/>
                    </a:ext>
                  </a:extLst>
                </a:gridCol>
                <a:gridCol w="3083521">
                  <a:extLst>
                    <a:ext uri="{9D8B030D-6E8A-4147-A177-3AD203B41FA5}">
                      <a16:colId xmlns:a16="http://schemas.microsoft.com/office/drawing/2014/main" val="19635434"/>
                    </a:ext>
                  </a:extLst>
                </a:gridCol>
                <a:gridCol w="5752368">
                  <a:extLst>
                    <a:ext uri="{9D8B030D-6E8A-4147-A177-3AD203B41FA5}">
                      <a16:colId xmlns:a16="http://schemas.microsoft.com/office/drawing/2014/main" val="1833804986"/>
                    </a:ext>
                  </a:extLst>
                </a:gridCol>
              </a:tblGrid>
              <a:tr h="232857">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3814598874"/>
                  </a:ext>
                </a:extLst>
              </a:tr>
              <a:tr h="183607">
                <a:tc>
                  <a:txBody>
                    <a:bodyPr/>
                    <a:lstStyle/>
                    <a:p>
                      <a:pPr algn="ctr" fontAlgn="b"/>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 </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 </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 </a:t>
                      </a:r>
                      <a:endParaRPr lang="fo-FO" sz="1100" b="0" i="1"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764816646"/>
                  </a:ext>
                </a:extLst>
              </a:tr>
              <a:tr h="183607">
                <a:tc>
                  <a:txBody>
                    <a:bodyPr/>
                    <a:lstStyle/>
                    <a:p>
                      <a:pPr algn="ctr" fontAlgn="b"/>
                      <a:r>
                        <a:rPr lang="fo-FO" sz="1100" u="none" strike="noStrike" dirty="0">
                          <a:effectLst/>
                          <a:latin typeface="Comic Sans MS" panose="030F0702030302020204" pitchFamily="66" charset="0"/>
                        </a:rPr>
                        <a:t>1889</a:t>
                      </a:r>
                      <a:endParaRPr lang="fo-FO" sz="1100" b="0"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b="1" i="0" u="none" strike="noStrike" dirty="0">
                          <a:effectLst/>
                          <a:latin typeface="Comic Sans MS" panose="030F0702030302020204" pitchFamily="66" charset="0"/>
                        </a:rPr>
                        <a:t>Veðurføst </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Sjónleikir í Tórshavn</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Spælt var í tinghúsinum. </a:t>
                      </a:r>
                      <a:endParaRPr lang="fo-FO" sz="1100" b="0"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568086962"/>
                  </a:ext>
                </a:extLst>
              </a:tr>
              <a:tr h="183607">
                <a:tc>
                  <a:txBody>
                    <a:bodyPr/>
                    <a:lstStyle/>
                    <a:p>
                      <a:pPr algn="ctr" fontAlgn="b"/>
                      <a:r>
                        <a:rPr lang="fo-FO" sz="1100" u="none" strike="noStrike" dirty="0">
                          <a:effectLst/>
                          <a:latin typeface="Comic Sans MS" panose="030F0702030302020204" pitchFamily="66" charset="0"/>
                        </a:rPr>
                        <a:t>1889</a:t>
                      </a:r>
                      <a:endParaRPr lang="fo-FO" sz="1100" b="0"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b="1" i="0" u="none" strike="noStrike" dirty="0">
                          <a:effectLst/>
                          <a:latin typeface="Comic Sans MS" panose="030F0702030302020204" pitchFamily="66" charset="0"/>
                        </a:rPr>
                        <a:t>Gunnar Havreki</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Sjónleikir í Tórshavn</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Spælt var í tinghúsinum. </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520611805"/>
                  </a:ext>
                </a:extLst>
              </a:tr>
              <a:tr h="183607">
                <a:tc>
                  <a:txBody>
                    <a:bodyPr/>
                    <a:lstStyle/>
                    <a:p>
                      <a:pPr algn="ctr" fontAlgn="b"/>
                      <a:r>
                        <a:rPr lang="fo-FO" sz="1100" u="none" strike="noStrike">
                          <a:effectLst/>
                          <a:latin typeface="Comic Sans MS" panose="030F0702030302020204" pitchFamily="66" charset="0"/>
                        </a:rPr>
                        <a:t>1890</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b="1" i="0" u="none" strike="noStrike" dirty="0">
                          <a:effectLst/>
                          <a:latin typeface="Comic Sans MS" panose="030F0702030302020204" pitchFamily="66" charset="0"/>
                        </a:rPr>
                        <a:t>Jákup á Møn</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Framførdur mai 1890. Spælt var í tinghúsinum. </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721327348"/>
                  </a:ext>
                </a:extLst>
              </a:tr>
              <a:tr h="183607">
                <a:tc>
                  <a:txBody>
                    <a:bodyPr/>
                    <a:lstStyle/>
                    <a:p>
                      <a:pPr algn="ctr" fontAlgn="b"/>
                      <a:r>
                        <a:rPr lang="fo-FO" sz="1100" u="none" strike="noStrike">
                          <a:effectLst/>
                          <a:latin typeface="Comic Sans MS" panose="030F0702030302020204" pitchFamily="66" charset="0"/>
                        </a:rPr>
                        <a:t>1890</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b="1" i="0" u="none" strike="noStrike" dirty="0">
                          <a:effectLst/>
                          <a:latin typeface="Comic Sans MS" panose="030F0702030302020204" pitchFamily="66" charset="0"/>
                        </a:rPr>
                        <a:t>Hjá Dalabóndanum</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Framførdur mai 1890. Spælt var í tinghúsinum. </a:t>
                      </a:r>
                      <a:endParaRPr lang="fo-FO" sz="1100" b="0"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958831182"/>
                  </a:ext>
                </a:extLst>
              </a:tr>
              <a:tr h="344408">
                <a:tc>
                  <a:txBody>
                    <a:bodyPr/>
                    <a:lstStyle/>
                    <a:p>
                      <a:pPr algn="ctr" fontAlgn="t"/>
                      <a:r>
                        <a:rPr lang="fo-FO" sz="1100" u="none" strike="noStrike">
                          <a:effectLst/>
                          <a:latin typeface="Comic Sans MS" panose="030F0702030302020204" pitchFamily="66" charset="0"/>
                        </a:rPr>
                        <a:t>1891</a:t>
                      </a:r>
                      <a:endParaRPr lang="fo-FO" sz="1100" b="0" i="0" u="none" strike="noStrike">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b="1" i="0" u="none" strike="noStrike" dirty="0">
                          <a:effectLst/>
                          <a:latin typeface="Comic Sans MS" panose="030F0702030302020204" pitchFamily="66" charset="0"/>
                        </a:rPr>
                        <a:t>Kelduferðin</a:t>
                      </a:r>
                      <a:endParaRPr lang="fo-FO" sz="1100" b="1"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Tórshavn</a:t>
                      </a:r>
                      <a:endParaRPr lang="fo-FO" sz="1100" b="1"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Holberg. Framførdur mai 1890. Spælt var í tinghúsinum. </a:t>
                      </a:r>
                    </a:p>
                    <a:p>
                      <a:pPr algn="l" fontAlgn="t"/>
                      <a:endParaRPr lang="fo-FO" sz="1100" b="0"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extLst>
                  <a:ext uri="{0D108BD9-81ED-4DB2-BD59-A6C34878D82A}">
                    <a16:rowId xmlns:a16="http://schemas.microsoft.com/office/drawing/2014/main" val="3550644169"/>
                  </a:ext>
                </a:extLst>
              </a:tr>
              <a:tr h="183607">
                <a:tc>
                  <a:txBody>
                    <a:bodyPr/>
                    <a:lstStyle/>
                    <a:p>
                      <a:pPr algn="ctr" fontAlgn="b"/>
                      <a:r>
                        <a:rPr lang="fo-FO" sz="1100" u="none" strike="noStrike">
                          <a:effectLst/>
                          <a:latin typeface="Comic Sans MS" panose="030F0702030302020204" pitchFamily="66" charset="0"/>
                        </a:rPr>
                        <a:t>1893</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b="1" i="0" u="none" strike="noStrike" dirty="0">
                          <a:effectLst/>
                          <a:latin typeface="Comic Sans MS" panose="030F0702030302020204" pitchFamily="66" charset="0"/>
                        </a:rPr>
                        <a:t>Magnus</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Spælt var í Klubbanum. </a:t>
                      </a:r>
                      <a:endParaRPr lang="fo-FO" sz="1100" b="0"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199822265"/>
                  </a:ext>
                </a:extLst>
              </a:tr>
              <a:tr h="183607">
                <a:tc>
                  <a:txBody>
                    <a:bodyPr/>
                    <a:lstStyle/>
                    <a:p>
                      <a:pPr algn="ctr" fontAlgn="b"/>
                      <a:r>
                        <a:rPr lang="fo-FO" sz="1100" u="none" strike="noStrike">
                          <a:effectLst/>
                          <a:latin typeface="Comic Sans MS" panose="030F0702030302020204" pitchFamily="66" charset="0"/>
                        </a:rPr>
                        <a:t>1894</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b="1" i="0" u="none" strike="noStrike" dirty="0">
                          <a:effectLst/>
                          <a:latin typeface="Comic Sans MS" panose="030F0702030302020204" pitchFamily="66" charset="0"/>
                        </a:rPr>
                        <a:t>Hjá Dalabóndanum</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Sjónleikir í Tórshavn</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Spælt var í Klubbanum. </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188699895"/>
                  </a:ext>
                </a:extLst>
              </a:tr>
              <a:tr h="183607">
                <a:tc>
                  <a:txBody>
                    <a:bodyPr/>
                    <a:lstStyle/>
                    <a:p>
                      <a:pPr algn="ctr" fontAlgn="b"/>
                      <a:r>
                        <a:rPr lang="fo-FO" sz="1100" u="none" strike="noStrike">
                          <a:effectLst/>
                          <a:latin typeface="Comic Sans MS" panose="030F0702030302020204" pitchFamily="66" charset="0"/>
                        </a:rPr>
                        <a:t>1895</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nn-NO" sz="1100" b="1" i="0" u="none" strike="noStrike">
                          <a:effectLst/>
                          <a:latin typeface="Comic Sans MS" panose="030F0702030302020204" pitchFamily="66" charset="0"/>
                        </a:rPr>
                        <a:t>Best man vera sum er</a:t>
                      </a:r>
                      <a:endParaRPr lang="nn-NO" sz="1100" b="1"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Spælt var í Klubbanum. </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3220551182"/>
                  </a:ext>
                </a:extLst>
              </a:tr>
              <a:tr h="183607">
                <a:tc>
                  <a:txBody>
                    <a:bodyPr/>
                    <a:lstStyle/>
                    <a:p>
                      <a:pPr algn="ctr" fontAlgn="b"/>
                      <a:r>
                        <a:rPr lang="fo-FO" sz="1100" u="none" strike="noStrike">
                          <a:effectLst/>
                          <a:latin typeface="Comic Sans MS" panose="030F0702030302020204" pitchFamily="66" charset="0"/>
                        </a:rPr>
                        <a:t>1908</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b="1" i="0" u="none" strike="noStrike" dirty="0">
                          <a:effectLst/>
                          <a:latin typeface="Comic Sans MS" panose="030F0702030302020204" pitchFamily="66" charset="0"/>
                        </a:rPr>
                        <a:t>Ófriðarligar tíðir</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Sjónleikir í Tórshavn</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Spælt var í Klubbanum. </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122985458"/>
                  </a:ext>
                </a:extLst>
              </a:tr>
              <a:tr h="183607">
                <a:tc>
                  <a:txBody>
                    <a:bodyPr/>
                    <a:lstStyle/>
                    <a:p>
                      <a:pPr algn="ctr" fontAlgn="b"/>
                      <a:r>
                        <a:rPr lang="fo-FO" sz="1100" u="none" strike="noStrike">
                          <a:effectLst/>
                          <a:latin typeface="Comic Sans MS" panose="030F0702030302020204" pitchFamily="66" charset="0"/>
                        </a:rPr>
                        <a:t>1909</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b="1" i="0" u="none" strike="noStrike" dirty="0">
                          <a:effectLst/>
                          <a:latin typeface="Comic Sans MS" panose="030F0702030302020204" pitchFamily="66" charset="0"/>
                        </a:rPr>
                        <a:t>Eitt leygarkvøld á Støðlunum </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Spælt var í Klubbanum. </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206552536"/>
                  </a:ext>
                </a:extLst>
              </a:tr>
              <a:tr h="344408">
                <a:tc>
                  <a:txBody>
                    <a:bodyPr/>
                    <a:lstStyle/>
                    <a:p>
                      <a:pPr algn="ctr" fontAlgn="b"/>
                      <a:r>
                        <a:rPr lang="fo-FO" sz="1100" u="none" strike="noStrike">
                          <a:effectLst/>
                          <a:latin typeface="Comic Sans MS" panose="030F0702030302020204" pitchFamily="66" charset="0"/>
                        </a:rPr>
                        <a:t>1909</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b="1" i="0" u="none" strike="noStrike" dirty="0">
                          <a:effectLst/>
                          <a:latin typeface="Comic Sans MS" panose="030F0702030302020204" pitchFamily="66" charset="0"/>
                        </a:rPr>
                        <a:t>Eitt brúðleypskvøld</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Sjónleikir í Tórshavn</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Spælt var í Klubbanum. </a:t>
                      </a:r>
                    </a:p>
                    <a:p>
                      <a:pPr algn="l" fontAlgn="b"/>
                      <a:endParaRPr lang="fo-FO" sz="1100" b="0"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4001498559"/>
                  </a:ext>
                </a:extLst>
              </a:tr>
              <a:tr h="1297005">
                <a:tc>
                  <a:txBody>
                    <a:bodyPr/>
                    <a:lstStyle/>
                    <a:p>
                      <a:pPr algn="ctr" fontAlgn="t"/>
                      <a:r>
                        <a:rPr lang="fo-FO" sz="1100" u="none" strike="noStrike">
                          <a:effectLst/>
                          <a:latin typeface="Comic Sans MS" panose="030F0702030302020204" pitchFamily="66" charset="0"/>
                        </a:rPr>
                        <a:t>1914</a:t>
                      </a:r>
                      <a:endParaRPr lang="fo-FO" sz="1100" b="0" i="0" u="none" strike="noStrike">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b="1" i="0" u="none" strike="noStrike" dirty="0">
                          <a:effectLst/>
                          <a:latin typeface="Comic Sans MS" panose="030F0702030302020204" pitchFamily="66" charset="0"/>
                        </a:rPr>
                        <a:t>Lettilsi</a:t>
                      </a:r>
                      <a:endParaRPr lang="fo-FO" sz="1100" b="1"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Sandavági</a:t>
                      </a:r>
                      <a:endParaRPr lang="fo-FO" sz="1100" b="1"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m.o.: Petur á Lofti og Suffía Simonsen. Leikurin var spældur fyri at fíggja eina kanning viðvíkjandi at fáa elektricitet við vatnmegi í bygdini. Leikurin er ongantíð komin á prenti, og tað hevur verið ógjørligt at funnið hann aftur. Innihaldið var um hesa kanningina, ið gerast skuldi, og verkfrøðingur var komin at kanna málið. Hesin var sonur til eina gamla konu í bygdini, sum segði "lettilsi" í staðin fyri elektricitet, harav navnið. Leikurin skuldi vera óføra stuttligur, siga gomul fólk. Leikurin var framførdur í pakkhúsinum hjá J. E. Thomsen. </a:t>
                      </a:r>
                      <a:endParaRPr lang="fo-FO" sz="1100" b="0"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extLst>
                  <a:ext uri="{0D108BD9-81ED-4DB2-BD59-A6C34878D82A}">
                    <a16:rowId xmlns:a16="http://schemas.microsoft.com/office/drawing/2014/main" val="3713317340"/>
                  </a:ext>
                </a:extLst>
              </a:tr>
              <a:tr h="240234">
                <a:tc>
                  <a:txBody>
                    <a:bodyPr/>
                    <a:lstStyle/>
                    <a:p>
                      <a:pPr algn="ctr" fontAlgn="ctr"/>
                      <a:r>
                        <a:rPr lang="fo-FO" sz="1100" u="none" strike="noStrike">
                          <a:effectLst/>
                          <a:latin typeface="Comic Sans MS" panose="030F0702030302020204" pitchFamily="66" charset="0"/>
                        </a:rPr>
                        <a:t>1916</a:t>
                      </a:r>
                      <a:endParaRPr lang="fo-FO" sz="1100" b="0" i="0" u="none" strike="noStrike">
                        <a:solidFill>
                          <a:srgbClr val="000000"/>
                        </a:solidFill>
                        <a:effectLst/>
                        <a:latin typeface="Comic Sans MS" panose="030F0702030302020204" pitchFamily="66" charset="0"/>
                      </a:endParaRPr>
                    </a:p>
                  </a:txBody>
                  <a:tcPr marL="2805" marR="2805" marT="2805" marB="0" anchor="ctr">
                    <a:solidFill>
                      <a:schemeClr val="accent1">
                        <a:lumMod val="20000"/>
                        <a:lumOff val="80000"/>
                      </a:schemeClr>
                    </a:solidFill>
                  </a:tcPr>
                </a:tc>
                <a:tc>
                  <a:txBody>
                    <a:bodyPr/>
                    <a:lstStyle/>
                    <a:p>
                      <a:pPr algn="l" fontAlgn="ctr"/>
                      <a:r>
                        <a:rPr lang="fo-FO" sz="1100" b="1" i="0" u="none" strike="noStrike" dirty="0">
                          <a:effectLst/>
                          <a:latin typeface="Comic Sans MS" panose="030F0702030302020204" pitchFamily="66" charset="0"/>
                        </a:rPr>
                        <a:t>Jákup á Møn</a:t>
                      </a:r>
                      <a:endParaRPr lang="fo-FO" sz="1100" b="1" i="0" u="none" strike="noStrike" dirty="0">
                        <a:solidFill>
                          <a:srgbClr val="000000"/>
                        </a:solidFill>
                        <a:effectLst/>
                        <a:latin typeface="Comic Sans MS" panose="030F0702030302020204" pitchFamily="66" charset="0"/>
                      </a:endParaRPr>
                    </a:p>
                  </a:txBody>
                  <a:tcPr marL="2805" marR="2805" marT="2805" marB="0" anchor="ctr">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Ungmannafelagið Royndin</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997745688"/>
                  </a:ext>
                </a:extLst>
              </a:tr>
              <a:tr h="813833">
                <a:tc>
                  <a:txBody>
                    <a:bodyPr/>
                    <a:lstStyle/>
                    <a:p>
                      <a:pPr algn="ctr" fontAlgn="t"/>
                      <a:r>
                        <a:rPr lang="fo-FO" sz="1100" u="none" strike="noStrike">
                          <a:effectLst/>
                          <a:latin typeface="Comic Sans MS" panose="030F0702030302020204" pitchFamily="66" charset="0"/>
                        </a:rPr>
                        <a:t>1916 / 1917</a:t>
                      </a:r>
                      <a:endParaRPr lang="fo-FO" sz="1100" b="0" i="0" u="none" strike="noStrike">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b="1" i="0" u="none" strike="noStrike" dirty="0">
                          <a:effectLst/>
                          <a:latin typeface="Comic Sans MS" panose="030F0702030302020204" pitchFamily="66" charset="0"/>
                        </a:rPr>
                        <a:t>Hjá Dalabóndanum</a:t>
                      </a:r>
                      <a:endParaRPr lang="fo-FO" sz="1100" b="1"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Sandavági</a:t>
                      </a:r>
                      <a:endParaRPr lang="fo-FO" sz="1100" b="1"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var m.a. Petur á Lofti. Óvist er, um hetta hevur verið til frama fyri orgul til kirkjuna. Men Kristin í Geil úr Havn var tá í Sandavági og málaði kirkjuna, og hann málaði tá eisini leiktjøldini til hendan leikin, og legði annars lag á hjá leikarunum. Leikurin var framførdur í Loftapakkhúsinum. </a:t>
                      </a:r>
                      <a:endParaRPr lang="fo-FO" sz="1100" b="0"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extLst>
                  <a:ext uri="{0D108BD9-81ED-4DB2-BD59-A6C34878D82A}">
                    <a16:rowId xmlns:a16="http://schemas.microsoft.com/office/drawing/2014/main" val="3506836222"/>
                  </a:ext>
                </a:extLst>
              </a:tr>
              <a:tr h="183607">
                <a:tc>
                  <a:txBody>
                    <a:bodyPr/>
                    <a:lstStyle/>
                    <a:p>
                      <a:pPr algn="ctr" fontAlgn="b"/>
                      <a:r>
                        <a:rPr lang="fo-FO" sz="1100" u="none" strike="noStrike">
                          <a:effectLst/>
                          <a:latin typeface="Comic Sans MS" panose="030F0702030302020204" pitchFamily="66" charset="0"/>
                        </a:rPr>
                        <a:t>1917</a:t>
                      </a:r>
                      <a:endParaRPr lang="fo-FO" sz="1100" b="0"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b="1" i="0" u="none" strike="noStrike" dirty="0">
                          <a:effectLst/>
                          <a:latin typeface="Comic Sans MS" panose="030F0702030302020204" pitchFamily="66" charset="0"/>
                        </a:rPr>
                        <a:t>Hin politiski kannustoyparin</a:t>
                      </a:r>
                      <a:endParaRPr lang="fo-FO" sz="11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Spælt var í Klubbanum. </a:t>
                      </a:r>
                      <a:endParaRPr lang="fo-FO" sz="1100" b="0"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471665839"/>
                  </a:ext>
                </a:extLst>
              </a:tr>
              <a:tr h="183607">
                <a:tc>
                  <a:txBody>
                    <a:bodyPr/>
                    <a:lstStyle/>
                    <a:p>
                      <a:pPr algn="ctr" fontAlgn="t"/>
                      <a:r>
                        <a:rPr lang="fo-FO" sz="1100" u="none" strike="noStrike">
                          <a:effectLst/>
                          <a:latin typeface="Comic Sans MS" panose="030F0702030302020204" pitchFamily="66" charset="0"/>
                        </a:rPr>
                        <a:t>1918</a:t>
                      </a:r>
                      <a:endParaRPr lang="fo-FO" sz="1100" b="0" i="0" u="none" strike="noStrike">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b="1" i="0" u="none" strike="noStrike">
                          <a:effectLst/>
                          <a:latin typeface="Comic Sans MS" panose="030F0702030302020204" pitchFamily="66" charset="0"/>
                        </a:rPr>
                        <a:t>Kærleiki</a:t>
                      </a:r>
                      <a:endParaRPr lang="fo-FO" sz="1100" b="1" i="0" u="none" strike="noStrike">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Tórshavn</a:t>
                      </a:r>
                      <a:endParaRPr lang="fo-FO" sz="1100" b="1"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Spælt var í Klubbanum. </a:t>
                      </a:r>
                      <a:endParaRPr lang="fo-FO" sz="1100" b="0"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extLst>
                  <a:ext uri="{0D108BD9-81ED-4DB2-BD59-A6C34878D82A}">
                    <a16:rowId xmlns:a16="http://schemas.microsoft.com/office/drawing/2014/main" val="666669953"/>
                  </a:ext>
                </a:extLst>
              </a:tr>
              <a:tr h="240234">
                <a:tc>
                  <a:txBody>
                    <a:bodyPr/>
                    <a:lstStyle/>
                    <a:p>
                      <a:pPr algn="ctr" fontAlgn="ctr"/>
                      <a:r>
                        <a:rPr lang="fo-FO" sz="1100" u="none" strike="noStrike">
                          <a:effectLst/>
                          <a:latin typeface="Comic Sans MS" panose="030F0702030302020204" pitchFamily="66" charset="0"/>
                        </a:rPr>
                        <a:t>1918</a:t>
                      </a:r>
                      <a:endParaRPr lang="fo-FO" sz="1100" b="0" i="0" u="none" strike="noStrike">
                        <a:solidFill>
                          <a:srgbClr val="000000"/>
                        </a:solidFill>
                        <a:effectLst/>
                        <a:latin typeface="Comic Sans MS" panose="030F0702030302020204" pitchFamily="66" charset="0"/>
                      </a:endParaRPr>
                    </a:p>
                  </a:txBody>
                  <a:tcPr marL="2805" marR="2805" marT="2805" marB="0" anchor="ctr">
                    <a:solidFill>
                      <a:schemeClr val="accent1">
                        <a:lumMod val="20000"/>
                        <a:lumOff val="80000"/>
                      </a:schemeClr>
                    </a:solidFill>
                  </a:tcPr>
                </a:tc>
                <a:tc>
                  <a:txBody>
                    <a:bodyPr/>
                    <a:lstStyle/>
                    <a:p>
                      <a:pPr algn="l" fontAlgn="ctr"/>
                      <a:r>
                        <a:rPr lang="fo-FO" sz="1100" b="1" i="0" u="none" strike="noStrike" dirty="0">
                          <a:effectLst/>
                          <a:latin typeface="Comic Sans MS" panose="030F0702030302020204" pitchFamily="66" charset="0"/>
                        </a:rPr>
                        <a:t>Vár</a:t>
                      </a:r>
                      <a:endParaRPr lang="fo-FO" sz="1100" b="1" i="0" u="none" strike="noStrike" dirty="0">
                        <a:solidFill>
                          <a:srgbClr val="000000"/>
                        </a:solidFill>
                        <a:effectLst/>
                        <a:latin typeface="Comic Sans MS" panose="030F0702030302020204" pitchFamily="66" charset="0"/>
                      </a:endParaRPr>
                    </a:p>
                  </a:txBody>
                  <a:tcPr marL="2805" marR="2805" marT="2805"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154157590"/>
                  </a:ext>
                </a:extLst>
              </a:tr>
              <a:tr h="777547">
                <a:tc>
                  <a:txBody>
                    <a:bodyPr/>
                    <a:lstStyle/>
                    <a:p>
                      <a:pPr algn="ctr" fontAlgn="t"/>
                      <a:r>
                        <a:rPr lang="fo-FO" sz="1100" u="none" strike="noStrike">
                          <a:effectLst/>
                          <a:latin typeface="Comic Sans MS" panose="030F0702030302020204" pitchFamily="66" charset="0"/>
                        </a:rPr>
                        <a:t>1918/19</a:t>
                      </a:r>
                      <a:endParaRPr lang="fo-FO" sz="1100" b="0" i="0" u="none" strike="noStrike">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b="1" i="0" u="none" strike="noStrike" dirty="0">
                          <a:effectLst/>
                          <a:latin typeface="Comic Sans MS" panose="030F0702030302020204" pitchFamily="66" charset="0"/>
                        </a:rPr>
                        <a:t>NEI</a:t>
                      </a:r>
                      <a:endParaRPr lang="fo-FO" sz="1100" b="1"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Sandavági</a:t>
                      </a:r>
                      <a:endParaRPr lang="fo-FO" sz="1100" b="1"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J. L. Heiberg. Árstølini fyri framførslu eru ivasom. Hesin leikur hevur helst verið leiktur á donskum. Tað sigst, at ein lærarinna, Maria úr Leynum, skuldi havt leikt við. Hon skuldi vera ógvuliga smæðin, men vísti seg at hava óførar gávur sum sjónleikari. Hon er tiltikin fyri at hava leikt væl í "NEI". </a:t>
                      </a:r>
                      <a:endParaRPr lang="fo-FO" sz="1100" b="0"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extLst>
                  <a:ext uri="{0D108BD9-81ED-4DB2-BD59-A6C34878D82A}">
                    <a16:rowId xmlns:a16="http://schemas.microsoft.com/office/drawing/2014/main" val="1722757456"/>
                  </a:ext>
                </a:extLst>
              </a:tr>
              <a:tr h="364192">
                <a:tc>
                  <a:txBody>
                    <a:bodyPr/>
                    <a:lstStyle/>
                    <a:p>
                      <a:pPr algn="ctr" fontAlgn="t"/>
                      <a:r>
                        <a:rPr lang="fo-FO" sz="1100" u="none" strike="noStrike">
                          <a:effectLst/>
                          <a:latin typeface="Comic Sans MS" panose="030F0702030302020204" pitchFamily="66" charset="0"/>
                        </a:rPr>
                        <a:t>1920´unum</a:t>
                      </a:r>
                      <a:endParaRPr lang="fo-FO" sz="1100" b="0" i="0" u="none" strike="noStrike">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b="1" i="0" u="none" strike="noStrike" dirty="0">
                          <a:effectLst/>
                          <a:latin typeface="Comic Sans MS" panose="030F0702030302020204" pitchFamily="66" charset="0"/>
                        </a:rPr>
                        <a:t>Høvdingar hittast</a:t>
                      </a:r>
                      <a:endParaRPr lang="fo-FO" sz="1100" b="1"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Sandavági</a:t>
                      </a:r>
                      <a:endParaRPr lang="fo-FO" sz="1100" b="1"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tc>
                  <a:txBody>
                    <a:bodyPr/>
                    <a:lstStyle/>
                    <a:p>
                      <a:pPr algn="ctr"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805" marR="2805" marT="2805" marB="0">
                    <a:solidFill>
                      <a:schemeClr val="accent1">
                        <a:lumMod val="20000"/>
                        <a:lumOff val="80000"/>
                      </a:schemeClr>
                    </a:solidFill>
                  </a:tcPr>
                </a:tc>
                <a:extLst>
                  <a:ext uri="{0D108BD9-81ED-4DB2-BD59-A6C34878D82A}">
                    <a16:rowId xmlns:a16="http://schemas.microsoft.com/office/drawing/2014/main" val="1907182756"/>
                  </a:ext>
                </a:extLst>
              </a:tr>
            </a:tbl>
          </a:graphicData>
        </a:graphic>
      </p:graphicFrame>
    </p:spTree>
    <p:extLst>
      <p:ext uri="{BB962C8B-B14F-4D97-AF65-F5344CB8AC3E}">
        <p14:creationId xmlns:p14="http://schemas.microsoft.com/office/powerpoint/2010/main" val="1912948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DAC0A47-893E-7B04-E27E-3F8120BF18D8}"/>
              </a:ext>
            </a:extLst>
          </p:cNvPr>
          <p:cNvGraphicFramePr>
            <a:graphicFrameLocks noGrp="1"/>
          </p:cNvGraphicFramePr>
          <p:nvPr>
            <p:extLst>
              <p:ext uri="{D42A27DB-BD31-4B8C-83A1-F6EECF244321}">
                <p14:modId xmlns:p14="http://schemas.microsoft.com/office/powerpoint/2010/main" val="3401660475"/>
              </p:ext>
            </p:extLst>
          </p:nvPr>
        </p:nvGraphicFramePr>
        <p:xfrm>
          <a:off x="0" y="0"/>
          <a:ext cx="12191998" cy="6858001"/>
        </p:xfrm>
        <a:graphic>
          <a:graphicData uri="http://schemas.openxmlformats.org/drawingml/2006/table">
            <a:tbl>
              <a:tblPr>
                <a:tableStyleId>{5C22544A-7EE6-4342-B048-85BDC9FD1C3A}</a:tableStyleId>
              </a:tblPr>
              <a:tblGrid>
                <a:gridCol w="1072678">
                  <a:extLst>
                    <a:ext uri="{9D8B030D-6E8A-4147-A177-3AD203B41FA5}">
                      <a16:colId xmlns:a16="http://schemas.microsoft.com/office/drawing/2014/main" val="3711817019"/>
                    </a:ext>
                  </a:extLst>
                </a:gridCol>
                <a:gridCol w="3253013">
                  <a:extLst>
                    <a:ext uri="{9D8B030D-6E8A-4147-A177-3AD203B41FA5}">
                      <a16:colId xmlns:a16="http://schemas.microsoft.com/office/drawing/2014/main" val="4768948"/>
                    </a:ext>
                  </a:extLst>
                </a:gridCol>
                <a:gridCol w="2238635">
                  <a:extLst>
                    <a:ext uri="{9D8B030D-6E8A-4147-A177-3AD203B41FA5}">
                      <a16:colId xmlns:a16="http://schemas.microsoft.com/office/drawing/2014/main" val="2450106013"/>
                    </a:ext>
                  </a:extLst>
                </a:gridCol>
                <a:gridCol w="5627672">
                  <a:extLst>
                    <a:ext uri="{9D8B030D-6E8A-4147-A177-3AD203B41FA5}">
                      <a16:colId xmlns:a16="http://schemas.microsoft.com/office/drawing/2014/main" val="1293105945"/>
                    </a:ext>
                  </a:extLst>
                </a:gridCol>
              </a:tblGrid>
              <a:tr h="216387">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760482053"/>
                  </a:ext>
                </a:extLst>
              </a:tr>
              <a:tr h="718819">
                <a:tc>
                  <a:txBody>
                    <a:bodyPr/>
                    <a:lstStyle/>
                    <a:p>
                      <a:pPr algn="ctr" fontAlgn="t"/>
                      <a:r>
                        <a:rPr lang="fo-FO" sz="1100" u="none" strike="noStrike" dirty="0">
                          <a:effectLst/>
                          <a:latin typeface="Comic Sans MS" panose="030F0702030302020204" pitchFamily="66" charset="0"/>
                        </a:rPr>
                        <a:t>1989</a:t>
                      </a:r>
                      <a:endParaRPr lang="fo-FO" sz="1100" b="0" i="0" u="none" strike="noStrike" dirty="0">
                        <a:solidFill>
                          <a:srgbClr val="000000"/>
                        </a:solidFill>
                        <a:effectLst/>
                        <a:latin typeface="Comic Sans MS" panose="030F0702030302020204" pitchFamily="66" charset="0"/>
                      </a:endParaRPr>
                    </a:p>
                  </a:txBody>
                  <a:tcPr marL="1802" marR="1802" marT="180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 1989</a:t>
                      </a:r>
                      <a:endParaRPr lang="fo-FO" sz="1100" b="1" i="0" u="none" strike="noStrike" dirty="0">
                        <a:solidFill>
                          <a:srgbClr val="2A2A2A"/>
                        </a:solidFill>
                        <a:effectLst/>
                        <a:latin typeface="Comic Sans MS" panose="030F0702030302020204" pitchFamily="66" charset="0"/>
                      </a:endParaRPr>
                    </a:p>
                  </a:txBody>
                  <a:tcPr marL="1802" marR="1802" marT="180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802" marR="1802" marT="1802"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Luttakarar:</a:t>
                      </a:r>
                      <a:r>
                        <a:rPr lang="fo-FO" sz="1100" u="none" strike="noStrike" dirty="0">
                          <a:effectLst/>
                          <a:latin typeface="Comic Sans MS" panose="030F0702030302020204" pitchFamily="66" charset="0"/>
                        </a:rPr>
                        <a:t> Jóannes Dalsgaard, Páll Danielsen, Súni Danielsen, Heri Eysturlið, Eyðfinn Finnson, Ingun Hentze, Vár B. Jacobsen, Anni A. Jacobsen, Frank Jakobsen, Gundur Mortensen, Niels Nielsen, Annika Olsen, Trygvi Nysted, Bent Pedersen, Jenny C. Petersen, Jákup Veyhe.</a:t>
                      </a:r>
                      <a:r>
                        <a:rPr lang="fo-FO" sz="1100" u="sng" strike="noStrike" dirty="0">
                          <a:effectLst/>
                          <a:latin typeface="Comic Sans MS" panose="030F0702030302020204" pitchFamily="66" charset="0"/>
                        </a:rPr>
                        <a:t> Hjálp</a:t>
                      </a:r>
                      <a:r>
                        <a:rPr lang="fo-FO" sz="1100" u="none" strike="noStrike" dirty="0">
                          <a:effectLst/>
                          <a:latin typeface="Comic Sans MS" panose="030F0702030302020204" pitchFamily="66" charset="0"/>
                        </a:rPr>
                        <a:t>: Simme og Kári Jacobsen. Sosialurin: 1 august 1989</a:t>
                      </a:r>
                      <a:r>
                        <a:rPr lang="fo-FO" sz="1100" u="sng" strike="noStrike" dirty="0">
                          <a:effectLst/>
                          <a:latin typeface="Comic Sans MS" panose="030F0702030302020204" pitchFamily="66" charset="0"/>
                        </a:rPr>
                        <a:t>.</a:t>
                      </a:r>
                      <a:endParaRPr lang="fo-FO" sz="300" u="sng" strike="noStrike" dirty="0">
                        <a:effectLst/>
                        <a:latin typeface="Comic Sans MS" panose="030F0702030302020204" pitchFamily="66" charset="0"/>
                      </a:endParaRPr>
                    </a:p>
                    <a:p>
                      <a:pPr algn="l" fontAlgn="t"/>
                      <a:endParaRPr lang="fo-FO" sz="300" b="0" i="0" u="sng" strike="noStrike" dirty="0">
                        <a:solidFill>
                          <a:srgbClr val="2A2A2A"/>
                        </a:solidFill>
                        <a:effectLst/>
                        <a:latin typeface="Comic Sans MS" panose="030F0702030302020204" pitchFamily="66" charset="0"/>
                      </a:endParaRPr>
                    </a:p>
                  </a:txBody>
                  <a:tcPr marL="1802" marR="1802" marT="1802" marB="0">
                    <a:solidFill>
                      <a:schemeClr val="accent1">
                        <a:lumMod val="20000"/>
                        <a:lumOff val="80000"/>
                      </a:schemeClr>
                    </a:solidFill>
                  </a:tcPr>
                </a:tc>
                <a:extLst>
                  <a:ext uri="{0D108BD9-81ED-4DB2-BD59-A6C34878D82A}">
                    <a16:rowId xmlns:a16="http://schemas.microsoft.com/office/drawing/2014/main" val="4161477305"/>
                  </a:ext>
                </a:extLst>
              </a:tr>
              <a:tr h="4410683">
                <a:tc>
                  <a:txBody>
                    <a:bodyPr/>
                    <a:lstStyle/>
                    <a:p>
                      <a:pPr algn="ctr" fontAlgn="t"/>
                      <a:r>
                        <a:rPr lang="fo-FO" sz="1100" u="none" strike="noStrike">
                          <a:effectLst/>
                          <a:latin typeface="Comic Sans MS" panose="030F0702030302020204" pitchFamily="66" charset="0"/>
                        </a:rPr>
                        <a:t>1989</a:t>
                      </a:r>
                      <a:endParaRPr lang="fo-FO" sz="1100" b="0" i="0" u="none" strike="noStrike">
                        <a:solidFill>
                          <a:srgbClr val="000000"/>
                        </a:solidFill>
                        <a:effectLst/>
                        <a:latin typeface="Comic Sans MS" panose="030F0702030302020204" pitchFamily="66" charset="0"/>
                      </a:endParaRPr>
                    </a:p>
                  </a:txBody>
                  <a:tcPr marL="1802" marR="1802" marT="180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Antigone</a:t>
                      </a:r>
                      <a:endParaRPr lang="fo-FO" sz="1100" b="1" i="0" u="none" strike="noStrike" dirty="0">
                        <a:solidFill>
                          <a:srgbClr val="2A2A2A"/>
                        </a:solidFill>
                        <a:effectLst/>
                        <a:latin typeface="Comic Sans MS" panose="030F0702030302020204" pitchFamily="66" charset="0"/>
                      </a:endParaRPr>
                    </a:p>
                  </a:txBody>
                  <a:tcPr marL="1802" marR="1802" marT="180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802" marR="1802" marT="180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Sofokles. Havnar Sjónleikarfelag og Norðurlandahúsið 1989.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Axel Tórgarð.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Sunleif Rasmussen. </a:t>
                      </a:r>
                      <a:r>
                        <a:rPr lang="fo-FO" sz="1100" u="sng" strike="noStrike" dirty="0">
                          <a:effectLst/>
                          <a:latin typeface="Comic Sans MS" panose="030F0702030302020204" pitchFamily="66" charset="0"/>
                        </a:rPr>
                        <a:t>Pallmynd og búnar</a:t>
                      </a:r>
                      <a:r>
                        <a:rPr lang="fo-FO" sz="1100" u="none" strike="noStrike" dirty="0">
                          <a:effectLst/>
                          <a:latin typeface="Comic Sans MS" panose="030F0702030302020204" pitchFamily="66" charset="0"/>
                        </a:rPr>
                        <a:t>: Arild Hoelstad.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Ulla Ryum. </a:t>
                      </a:r>
                      <a:r>
                        <a:rPr lang="fo-FO" sz="1100" u="sng" strike="noStrike" dirty="0">
                          <a:effectLst/>
                          <a:latin typeface="Comic Sans MS" panose="030F0702030302020204" pitchFamily="66" charset="0"/>
                        </a:rPr>
                        <a:t>Leikstjórahjálp:</a:t>
                      </a:r>
                      <a:r>
                        <a:rPr lang="fo-FO" sz="1100" u="none" strike="noStrike" dirty="0">
                          <a:effectLst/>
                          <a:latin typeface="Comic Sans MS" panose="030F0702030302020204" pitchFamily="66" charset="0"/>
                        </a:rPr>
                        <a:t> Elin Mouritsen.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Erik Westerlund. </a:t>
                      </a:r>
                      <a:r>
                        <a:rPr lang="fo-FO" sz="1100" u="sng" strike="noStrike" dirty="0">
                          <a:effectLst/>
                          <a:latin typeface="Comic Sans MS" panose="030F0702030302020204" pitchFamily="66" charset="0"/>
                        </a:rPr>
                        <a:t>Framleiðslustjóri:</a:t>
                      </a:r>
                      <a:r>
                        <a:rPr lang="fo-FO" sz="1100" u="none" strike="noStrike" dirty="0">
                          <a:effectLst/>
                          <a:latin typeface="Comic Sans MS" panose="030F0702030302020204" pitchFamily="66" charset="0"/>
                        </a:rPr>
                        <a:t> Regin D. Paturson.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Birita Mohr, Marjun Poulsen, Sverri Egholm, Gudmundur Joensen, Lina Larsen, Olivur Næss, Jóannis Bloch Danielsen, Brynjálvur Tórstún, Rasmus Magnussen, Margreta Næss. </a:t>
                      </a:r>
                      <a:r>
                        <a:rPr lang="fo-FO" sz="1100" u="sng" strike="noStrike" dirty="0">
                          <a:effectLst/>
                          <a:latin typeface="Comic Sans MS" panose="030F0702030302020204" pitchFamily="66" charset="0"/>
                        </a:rPr>
                        <a:t>Kór:</a:t>
                      </a:r>
                      <a:r>
                        <a:rPr lang="fo-FO" sz="1100" u="none" strike="noStrike" dirty="0">
                          <a:effectLst/>
                          <a:latin typeface="Comic Sans MS" panose="030F0702030302020204" pitchFamily="66" charset="0"/>
                        </a:rPr>
                        <a:t> Nora Bærentsen, Ria Tórgarð, Magna Joensen, Jórun Simonsen, Jóhanna Maria Djurhuus, Rosa á Rógvu, Hjørdis Jensen, Rúna á Heygum, Hjørdis Reinert, Jórun Højgaard, Hjørdis Trónd, Marita Dalsgaard. </a:t>
                      </a:r>
                      <a:r>
                        <a:rPr lang="fo-FO" sz="1100" u="sng" strike="noStrike" dirty="0">
                          <a:effectLst/>
                          <a:latin typeface="Comic Sans MS" panose="030F0702030302020204" pitchFamily="66" charset="0"/>
                        </a:rPr>
                        <a:t>Vaktarmenn:</a:t>
                      </a:r>
                      <a:r>
                        <a:rPr lang="fo-FO" sz="1100" u="none" strike="noStrike" dirty="0">
                          <a:effectLst/>
                          <a:latin typeface="Comic Sans MS" panose="030F0702030302020204" pitchFamily="66" charset="0"/>
                        </a:rPr>
                        <a:t> Jóannes Gaard, Terji Nielsen, Robin O. Tolfsen, Heri Jacobsen. </a:t>
                      </a:r>
                      <a:r>
                        <a:rPr lang="fo-FO" sz="1100" u="sng" strike="noStrike" dirty="0">
                          <a:effectLst/>
                          <a:latin typeface="Comic Sans MS" panose="030F0702030302020204" pitchFamily="66" charset="0"/>
                        </a:rPr>
                        <a:t>Ternur:</a:t>
                      </a:r>
                      <a:r>
                        <a:rPr lang="fo-FO" sz="1100" u="none" strike="noStrike" dirty="0">
                          <a:effectLst/>
                          <a:latin typeface="Comic Sans MS" panose="030F0702030302020204" pitchFamily="66" charset="0"/>
                        </a:rPr>
                        <a:t> Birthe Klinte, Elisabeth Henriksen.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Kristianna W. Poulsen. </a:t>
                      </a:r>
                      <a:r>
                        <a:rPr lang="fo-FO" sz="1100" u="sng" strike="noStrike" dirty="0">
                          <a:effectLst/>
                          <a:latin typeface="Comic Sans MS" panose="030F0702030302020204" pitchFamily="66" charset="0"/>
                        </a:rPr>
                        <a:t>Pallstjórar:</a:t>
                      </a:r>
                      <a:r>
                        <a:rPr lang="fo-FO" sz="1100" u="none" strike="noStrike" dirty="0">
                          <a:effectLst/>
                          <a:latin typeface="Comic Sans MS" panose="030F0702030302020204" pitchFamily="66" charset="0"/>
                        </a:rPr>
                        <a:t> Finnur Olsen og Heri av Reyni. </a:t>
                      </a:r>
                      <a:r>
                        <a:rPr lang="fo-FO" sz="1100" u="sng" strike="noStrike" dirty="0">
                          <a:effectLst/>
                          <a:latin typeface="Comic Sans MS" panose="030F0702030302020204" pitchFamily="66" charset="0"/>
                        </a:rPr>
                        <a:t>Pallverkstaður:</a:t>
                      </a:r>
                      <a:r>
                        <a:rPr lang="fo-FO" sz="1100" u="none" strike="noStrike" dirty="0">
                          <a:effectLst/>
                          <a:latin typeface="Comic Sans MS" panose="030F0702030302020204" pitchFamily="66" charset="0"/>
                        </a:rPr>
                        <a:t> Finnur Olsen, Heri av Reyni, Jan Bendtsen, Regin D. Patursson. </a:t>
                      </a:r>
                      <a:r>
                        <a:rPr lang="fo-FO" sz="1100" u="sng" strike="noStrike" dirty="0">
                          <a:effectLst/>
                          <a:latin typeface="Comic Sans MS" panose="030F0702030302020204" pitchFamily="66" charset="0"/>
                        </a:rPr>
                        <a:t>Ljósmeistari:</a:t>
                      </a:r>
                      <a:r>
                        <a:rPr lang="fo-FO" sz="1100" u="none" strike="noStrike" dirty="0">
                          <a:effectLst/>
                          <a:latin typeface="Comic Sans MS" panose="030F0702030302020204" pitchFamily="66" charset="0"/>
                        </a:rPr>
                        <a:t> Finnur Olsen. </a:t>
                      </a:r>
                      <a:r>
                        <a:rPr lang="fo-FO" sz="1100" u="sng" strike="noStrike" dirty="0">
                          <a:effectLst/>
                          <a:latin typeface="Comic Sans MS" panose="030F0702030302020204" pitchFamily="66" charset="0"/>
                        </a:rPr>
                        <a:t>Ljóðmeistari:</a:t>
                      </a:r>
                      <a:r>
                        <a:rPr lang="fo-FO" sz="1100" u="none" strike="noStrike" dirty="0">
                          <a:effectLst/>
                          <a:latin typeface="Comic Sans MS" panose="030F0702030302020204" pitchFamily="66" charset="0"/>
                        </a:rPr>
                        <a:t> Jóhannes av Rógvu Joensen. </a:t>
                      </a:r>
                      <a:r>
                        <a:rPr lang="fo-FO" sz="1100" u="sng" strike="noStrike" dirty="0">
                          <a:effectLst/>
                          <a:latin typeface="Comic Sans MS" panose="030F0702030302020204" pitchFamily="66" charset="0"/>
                        </a:rPr>
                        <a:t>Ljóðteknikkur:</a:t>
                      </a:r>
                      <a:r>
                        <a:rPr lang="fo-FO" sz="1100" u="none" strike="noStrike" dirty="0">
                          <a:effectLst/>
                          <a:latin typeface="Comic Sans MS" panose="030F0702030302020204" pitchFamily="66" charset="0"/>
                        </a:rPr>
                        <a:t> Hans Andor Johannesen. Hjálparfólk: Sverri M. Edvinsson, Rakel Helmsdal, Zacharias Guttesen, Jákup av Skarði, Egil Høgenni. Seymiverkstaður: Noomi Guttesen, Elin Lindenskov, Anna Petersen. Hár og smyrsl: Tóta Lohse, Katrin Berglind, Marjun Olsen. Tónleikaupptøka: Sound Track Studio. Videoútgerð undir venjing: Tema Radio. Kvinnurødd í tónleiki: Joanna Johansen. Starvsnevndin: Karin Flodstrøm, Jan Kløvstad, Ása Justinussen, Torbjørn Poulsen, Martin Næs, Kjartan Kristiansen, Oddvá Nattestad, Gulla Øregaard (verkleiðari). Kunning og PR: Arnbjørn Mortensen, Axel Tórgarð, Malan Johannesen, Zacharias Wang, Ulla Ryum, Tróndur Djurhuus (ábyrgd) Ráðgevar: Miklos Olevetzky, Norðurlandahusið, Niels Jordan, Norðurlandahusið, Erik Westerlund, Norðurlandahusið, Lina Larsen, MÁF, Dánjal Joensen, Leikpallur Føroya, Egi Dam, Leikarafelag Føroya. Sosialurin: 14. november 1989. Oyggjatíðindi: 17. november 1989, Fríu Føroyar: 10. november, 17. november 1989, 14. Sept: 22. november 1989, Tingakrossur: 10. november,  15. november 1989, Dimmalætting: 14. november 1989. myndir eru tøkar.</a:t>
                      </a:r>
                    </a:p>
                    <a:p>
                      <a:pPr algn="l" fontAlgn="t"/>
                      <a:endParaRPr lang="fo-FO" sz="300" b="0" i="0" u="none" strike="noStrike" dirty="0">
                        <a:solidFill>
                          <a:srgbClr val="2A2A2A"/>
                        </a:solidFill>
                        <a:effectLst/>
                        <a:latin typeface="Comic Sans MS" panose="030F0702030302020204" pitchFamily="66" charset="0"/>
                      </a:endParaRPr>
                    </a:p>
                  </a:txBody>
                  <a:tcPr marL="1802" marR="1802" marT="1802" marB="0">
                    <a:solidFill>
                      <a:schemeClr val="accent1">
                        <a:lumMod val="20000"/>
                        <a:lumOff val="80000"/>
                      </a:schemeClr>
                    </a:solidFill>
                  </a:tcPr>
                </a:tc>
                <a:extLst>
                  <a:ext uri="{0D108BD9-81ED-4DB2-BD59-A6C34878D82A}">
                    <a16:rowId xmlns:a16="http://schemas.microsoft.com/office/drawing/2014/main" val="1942529198"/>
                  </a:ext>
                </a:extLst>
              </a:tr>
              <a:tr h="1512112">
                <a:tc>
                  <a:txBody>
                    <a:bodyPr/>
                    <a:lstStyle/>
                    <a:p>
                      <a:pPr algn="ctr" fontAlgn="t"/>
                      <a:r>
                        <a:rPr lang="fo-FO" sz="1100" u="none" strike="noStrike">
                          <a:effectLst/>
                          <a:latin typeface="Comic Sans MS" panose="030F0702030302020204" pitchFamily="66" charset="0"/>
                        </a:rPr>
                        <a:t>1989</a:t>
                      </a:r>
                      <a:endParaRPr lang="fo-FO" sz="1100" b="0" i="0" u="none" strike="noStrike">
                        <a:solidFill>
                          <a:srgbClr val="000000"/>
                        </a:solidFill>
                        <a:effectLst/>
                        <a:latin typeface="Comic Sans MS" panose="030F0702030302020204" pitchFamily="66" charset="0"/>
                      </a:endParaRPr>
                    </a:p>
                  </a:txBody>
                  <a:tcPr marL="1802" marR="1802" marT="180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Leikhúsjól 1989</a:t>
                      </a:r>
                      <a:endParaRPr lang="fo-FO" sz="1100" b="1" i="0" u="none" strike="noStrike" dirty="0">
                        <a:solidFill>
                          <a:srgbClr val="000000"/>
                        </a:solidFill>
                        <a:effectLst/>
                        <a:latin typeface="Comic Sans MS" panose="030F0702030302020204" pitchFamily="66" charset="0"/>
                      </a:endParaRPr>
                    </a:p>
                  </a:txBody>
                  <a:tcPr marL="1802" marR="1802" marT="180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802" marR="1802" marT="180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Vættra- og einglaljóð. </a:t>
                      </a:r>
                      <a:r>
                        <a:rPr lang="fo-FO" sz="1100" u="sng" strike="noStrike" dirty="0">
                          <a:effectLst/>
                          <a:latin typeface="Comic Sans MS" panose="030F0702030302020204" pitchFamily="66" charset="0"/>
                        </a:rPr>
                        <a:t>Hugskot og leikstjóri:</a:t>
                      </a:r>
                      <a:r>
                        <a:rPr lang="fo-FO" sz="1100" u="none" strike="noStrike" dirty="0">
                          <a:effectLst/>
                          <a:latin typeface="Comic Sans MS" panose="030F0702030302020204" pitchFamily="66" charset="0"/>
                        </a:rPr>
                        <a:t> Birita Mohr. </a:t>
                      </a:r>
                      <a:r>
                        <a:rPr lang="fo-FO" sz="1100" u="sng" strike="noStrike" dirty="0">
                          <a:effectLst/>
                          <a:latin typeface="Comic Sans MS" panose="030F0702030302020204" pitchFamily="66" charset="0"/>
                        </a:rPr>
                        <a:t>Leikmynd:</a:t>
                      </a:r>
                      <a:r>
                        <a:rPr lang="fo-FO" sz="1100" u="none" strike="noStrike" dirty="0">
                          <a:effectLst/>
                          <a:latin typeface="Comic Sans MS" panose="030F0702030302020204" pitchFamily="66" charset="0"/>
                        </a:rPr>
                        <a:t> Jóanes Gaard.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Frank Jacobsen, Niels Nielsen. </a:t>
                      </a:r>
                      <a:r>
                        <a:rPr lang="fo-FO" sz="1100" u="sng" strike="noStrike" dirty="0">
                          <a:effectLst/>
                          <a:latin typeface="Comic Sans MS" panose="030F0702030302020204" pitchFamily="66" charset="0"/>
                        </a:rPr>
                        <a:t>Ljósføring:</a:t>
                      </a:r>
                      <a:r>
                        <a:rPr lang="fo-FO" sz="1100" u="none" strike="noStrike" dirty="0">
                          <a:effectLst/>
                          <a:latin typeface="Comic Sans MS" panose="030F0702030302020204" pitchFamily="66" charset="0"/>
                        </a:rPr>
                        <a:t> Gudmundur Joensen. </a:t>
                      </a:r>
                      <a:r>
                        <a:rPr lang="fo-FO" sz="1100" u="sng" strike="noStrike" dirty="0">
                          <a:effectLst/>
                          <a:latin typeface="Comic Sans MS" panose="030F0702030302020204" pitchFamily="66" charset="0"/>
                        </a:rPr>
                        <a:t>Klarinett:</a:t>
                      </a:r>
                      <a:r>
                        <a:rPr lang="fo-FO" sz="1100" u="none" strike="noStrike" dirty="0">
                          <a:effectLst/>
                          <a:latin typeface="Comic Sans MS" panose="030F0702030302020204" pitchFamily="66" charset="0"/>
                        </a:rPr>
                        <a:t> Kristianna W Poulsen. </a:t>
                      </a:r>
                      <a:r>
                        <a:rPr lang="fo-FO" sz="1100" u="sng" strike="noStrike" dirty="0">
                          <a:effectLst/>
                          <a:latin typeface="Comic Sans MS" panose="030F0702030302020204" pitchFamily="66" charset="0"/>
                        </a:rPr>
                        <a:t>Tvørfloyta:</a:t>
                      </a:r>
                      <a:r>
                        <a:rPr lang="fo-FO" sz="1100" u="none" strike="noStrike" dirty="0">
                          <a:effectLst/>
                          <a:latin typeface="Comic Sans MS" panose="030F0702030302020204" pitchFamily="66" charset="0"/>
                        </a:rPr>
                        <a:t> Magna Joensen. </a:t>
                      </a:r>
                      <a:r>
                        <a:rPr lang="fo-FO" sz="1100" u="sng" strike="noStrike" dirty="0">
                          <a:effectLst/>
                          <a:latin typeface="Comic Sans MS" panose="030F0702030302020204" pitchFamily="66" charset="0"/>
                        </a:rPr>
                        <a:t>Horn</a:t>
                      </a:r>
                      <a:r>
                        <a:rPr lang="fo-FO" sz="1100" u="none" strike="noStrike" dirty="0">
                          <a:effectLst/>
                          <a:latin typeface="Comic Sans MS" panose="030F0702030302020204" pitchFamily="66" charset="0"/>
                        </a:rPr>
                        <a:t>: Heri Jacobsen. </a:t>
                      </a:r>
                      <a:r>
                        <a:rPr lang="fo-FO" sz="1100" u="sng" strike="noStrike" dirty="0">
                          <a:effectLst/>
                          <a:latin typeface="Comic Sans MS" panose="030F0702030302020204" pitchFamily="66" charset="0"/>
                        </a:rPr>
                        <a:t>Sangur:</a:t>
                      </a:r>
                      <a:r>
                        <a:rPr lang="fo-FO" sz="1100" u="none" strike="noStrike" dirty="0">
                          <a:effectLst/>
                          <a:latin typeface="Comic Sans MS" panose="030F0702030302020204" pitchFamily="66" charset="0"/>
                        </a:rPr>
                        <a:t> Tórun Johannesen. </a:t>
                      </a:r>
                      <a:r>
                        <a:rPr lang="fo-FO" sz="1100" u="sng" strike="noStrike" dirty="0">
                          <a:effectLst/>
                          <a:latin typeface="Comic Sans MS" panose="030F0702030302020204" pitchFamily="66" charset="0"/>
                        </a:rPr>
                        <a:t>Horn: </a:t>
                      </a:r>
                      <a:r>
                        <a:rPr lang="fo-FO" sz="1100" u="none" strike="noStrike" dirty="0">
                          <a:effectLst/>
                          <a:latin typeface="Comic Sans MS" panose="030F0702030302020204" pitchFamily="66" charset="0"/>
                        </a:rPr>
                        <a:t>Jóannes Dalsgaard. </a:t>
                      </a:r>
                      <a:r>
                        <a:rPr lang="fo-FO" sz="1100" u="sng" strike="noStrike" dirty="0">
                          <a:effectLst/>
                          <a:latin typeface="Comic Sans MS" panose="030F0702030302020204" pitchFamily="66" charset="0"/>
                        </a:rPr>
                        <a:t>Hjálparfólk:</a:t>
                      </a:r>
                      <a:r>
                        <a:rPr lang="fo-FO" sz="1100" u="none" strike="noStrike" dirty="0">
                          <a:effectLst/>
                          <a:latin typeface="Comic Sans MS" panose="030F0702030302020204" pitchFamily="66" charset="0"/>
                        </a:rPr>
                        <a:t> Birthe Klinte, Johanna Maria Djurhuus, Gudmundur Joensen.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Kristianna W. Poulsen, Jóanes Dalsgaard, Hanna Lindenskov, Tórun Johannesen, Jeanetta Blåsvær, Jóanes Danielsen, Beinta Danielsen, Ingun Hentze, Randi Holm, Marjun Poulsen, Sjúrður Skaale, Bogi Winther, Marjun Olsen, Lina Arge, Jón Højsted, Marita Dalsgaard, Terji Nielsen, Jens John Østerø. 14. sept: 16. desember 1989, Fríu Føroyar: 15. desember 1989.</a:t>
                      </a:r>
                      <a:endParaRPr lang="fo-FO" sz="1100" b="0" i="0" u="none" strike="noStrike" dirty="0">
                        <a:solidFill>
                          <a:srgbClr val="000000"/>
                        </a:solidFill>
                        <a:effectLst/>
                        <a:latin typeface="Comic Sans MS" panose="030F0702030302020204" pitchFamily="66" charset="0"/>
                      </a:endParaRPr>
                    </a:p>
                  </a:txBody>
                  <a:tcPr marL="1802" marR="1802" marT="1802" marB="0">
                    <a:solidFill>
                      <a:schemeClr val="accent1">
                        <a:lumMod val="20000"/>
                        <a:lumOff val="80000"/>
                      </a:schemeClr>
                    </a:solidFill>
                  </a:tcPr>
                </a:tc>
                <a:extLst>
                  <a:ext uri="{0D108BD9-81ED-4DB2-BD59-A6C34878D82A}">
                    <a16:rowId xmlns:a16="http://schemas.microsoft.com/office/drawing/2014/main" val="2909637"/>
                  </a:ext>
                </a:extLst>
              </a:tr>
            </a:tbl>
          </a:graphicData>
        </a:graphic>
      </p:graphicFrame>
    </p:spTree>
    <p:extLst>
      <p:ext uri="{BB962C8B-B14F-4D97-AF65-F5344CB8AC3E}">
        <p14:creationId xmlns:p14="http://schemas.microsoft.com/office/powerpoint/2010/main" val="2851187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4A9D3D5-EA1D-BFF6-7B12-CF5141E60B86}"/>
              </a:ext>
            </a:extLst>
          </p:cNvPr>
          <p:cNvGraphicFramePr>
            <a:graphicFrameLocks noGrp="1"/>
          </p:cNvGraphicFramePr>
          <p:nvPr>
            <p:extLst>
              <p:ext uri="{D42A27DB-BD31-4B8C-83A1-F6EECF244321}">
                <p14:modId xmlns:p14="http://schemas.microsoft.com/office/powerpoint/2010/main" val="809798022"/>
              </p:ext>
            </p:extLst>
          </p:nvPr>
        </p:nvGraphicFramePr>
        <p:xfrm>
          <a:off x="0" y="0"/>
          <a:ext cx="12191999" cy="6858000"/>
        </p:xfrm>
        <a:graphic>
          <a:graphicData uri="http://schemas.openxmlformats.org/drawingml/2006/table">
            <a:tbl>
              <a:tblPr>
                <a:tableStyleId>{5C22544A-7EE6-4342-B048-85BDC9FD1C3A}</a:tableStyleId>
              </a:tblPr>
              <a:tblGrid>
                <a:gridCol w="1072676">
                  <a:extLst>
                    <a:ext uri="{9D8B030D-6E8A-4147-A177-3AD203B41FA5}">
                      <a16:colId xmlns:a16="http://schemas.microsoft.com/office/drawing/2014/main" val="2524951135"/>
                    </a:ext>
                  </a:extLst>
                </a:gridCol>
                <a:gridCol w="3253013">
                  <a:extLst>
                    <a:ext uri="{9D8B030D-6E8A-4147-A177-3AD203B41FA5}">
                      <a16:colId xmlns:a16="http://schemas.microsoft.com/office/drawing/2014/main" val="3705711505"/>
                    </a:ext>
                  </a:extLst>
                </a:gridCol>
                <a:gridCol w="2238633">
                  <a:extLst>
                    <a:ext uri="{9D8B030D-6E8A-4147-A177-3AD203B41FA5}">
                      <a16:colId xmlns:a16="http://schemas.microsoft.com/office/drawing/2014/main" val="842992914"/>
                    </a:ext>
                  </a:extLst>
                </a:gridCol>
                <a:gridCol w="5627677">
                  <a:extLst>
                    <a:ext uri="{9D8B030D-6E8A-4147-A177-3AD203B41FA5}">
                      <a16:colId xmlns:a16="http://schemas.microsoft.com/office/drawing/2014/main" val="4030590669"/>
                    </a:ext>
                  </a:extLst>
                </a:gridCol>
              </a:tblGrid>
              <a:tr h="219205">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619796011"/>
                  </a:ext>
                </a:extLst>
              </a:tr>
              <a:tr h="341476">
                <a:tc>
                  <a:txBody>
                    <a:bodyPr/>
                    <a:lstStyle/>
                    <a:p>
                      <a:pPr algn="ctr" fontAlgn="ctr"/>
                      <a:r>
                        <a:rPr lang="fo-FO" sz="1100" u="none" strike="noStrike">
                          <a:effectLst/>
                          <a:latin typeface="Comic Sans MS" panose="030F0702030302020204" pitchFamily="66" charset="0"/>
                        </a:rPr>
                        <a:t>1989</a:t>
                      </a:r>
                      <a:endParaRPr lang="fo-FO" sz="1100" b="0" i="0" u="none" strike="noStrike">
                        <a:solidFill>
                          <a:srgbClr val="000000"/>
                        </a:solidFill>
                        <a:effectLst/>
                        <a:latin typeface="Comic Sans MS" panose="030F0702030302020204" pitchFamily="66" charset="0"/>
                      </a:endParaRPr>
                    </a:p>
                  </a:txBody>
                  <a:tcPr marL="1460" marR="1460" marT="1460"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Hevur tú skorstein?</a:t>
                      </a:r>
                      <a:endParaRPr lang="fo-FO" sz="1100" b="1" i="0" u="none" strike="noStrike" dirty="0">
                        <a:solidFill>
                          <a:srgbClr val="000000"/>
                        </a:solidFill>
                        <a:effectLst/>
                        <a:latin typeface="Comic Sans MS" panose="030F0702030302020204" pitchFamily="66" charset="0"/>
                      </a:endParaRPr>
                    </a:p>
                  </a:txBody>
                  <a:tcPr marL="1460" marR="1460" marT="1460" marB="0" anchor="ctr">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Ungmannafelagið Royndin</a:t>
                      </a:r>
                    </a:p>
                    <a:p>
                      <a:pPr algn="l" fontAlgn="b"/>
                      <a:endParaRPr lang="fo-FO" sz="1100" b="1" i="0" u="none" strike="noStrike" dirty="0">
                        <a:solidFill>
                          <a:srgbClr val="000000"/>
                        </a:solidFill>
                        <a:effectLst/>
                        <a:latin typeface="Comic Sans MS" panose="030F0702030302020204" pitchFamily="66" charset="0"/>
                      </a:endParaRPr>
                    </a:p>
                  </a:txBody>
                  <a:tcPr marL="1460" marR="1460" marT="1460" marB="0" anchor="b">
                    <a:solidFill>
                      <a:schemeClr val="accent1">
                        <a:lumMod val="20000"/>
                        <a:lumOff val="80000"/>
                      </a:schemeClr>
                    </a:solidFill>
                  </a:tcPr>
                </a:tc>
                <a:tc>
                  <a:txBody>
                    <a:bodyPr/>
                    <a:lstStyle/>
                    <a:p>
                      <a:pPr algn="l" fontAlgn="ctr"/>
                      <a:r>
                        <a:rPr lang="fo-FO" sz="1100" u="sng" strike="noStrike" dirty="0">
                          <a:effectLst/>
                          <a:latin typeface="Comic Sans MS" panose="030F0702030302020204" pitchFamily="66" charset="0"/>
                        </a:rPr>
                        <a:t> </a:t>
                      </a:r>
                      <a:endParaRPr lang="fo-FO" sz="1100" b="0" i="0" u="sng" strike="noStrike" dirty="0">
                        <a:solidFill>
                          <a:srgbClr val="2A2A2A"/>
                        </a:solidFill>
                        <a:effectLst/>
                        <a:latin typeface="Comic Sans MS" panose="030F0702030302020204" pitchFamily="66" charset="0"/>
                      </a:endParaRPr>
                    </a:p>
                  </a:txBody>
                  <a:tcPr marL="1460" marR="1460" marT="1460" marB="0" anchor="ctr">
                    <a:solidFill>
                      <a:schemeClr val="accent1">
                        <a:lumMod val="20000"/>
                        <a:lumOff val="80000"/>
                      </a:schemeClr>
                    </a:solidFill>
                  </a:tcPr>
                </a:tc>
                <a:extLst>
                  <a:ext uri="{0D108BD9-81ED-4DB2-BD59-A6C34878D82A}">
                    <a16:rowId xmlns:a16="http://schemas.microsoft.com/office/drawing/2014/main" val="2469358623"/>
                  </a:ext>
                </a:extLst>
              </a:tr>
              <a:tr h="1361462">
                <a:tc>
                  <a:txBody>
                    <a:bodyPr/>
                    <a:lstStyle/>
                    <a:p>
                      <a:pPr algn="ctr" fontAlgn="t"/>
                      <a:r>
                        <a:rPr lang="fo-FO" sz="1100" u="none" strike="noStrike">
                          <a:effectLst/>
                          <a:latin typeface="Comic Sans MS" panose="030F0702030302020204" pitchFamily="66" charset="0"/>
                        </a:rPr>
                        <a:t>1989/90</a:t>
                      </a:r>
                      <a:endParaRPr lang="fo-FO" sz="1100" b="0" i="0" u="none" strike="noStrike">
                        <a:solidFill>
                          <a:srgbClr val="000000"/>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Feit og fregin </a:t>
                      </a:r>
                      <a:endParaRPr lang="fo-FO" sz="1100" b="1" i="0" u="none" strike="noStrike" dirty="0">
                        <a:solidFill>
                          <a:srgbClr val="2A2A2A"/>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Fay Weldon. Leikárið 89/90. </a:t>
                      </a:r>
                      <a:r>
                        <a:rPr lang="fo-FO" sz="1100" u="sng" strike="noStrike" dirty="0">
                          <a:effectLst/>
                          <a:latin typeface="Comic Sans MS" panose="030F0702030302020204" pitchFamily="66" charset="0"/>
                        </a:rPr>
                        <a:t>Dramatiserað:</a:t>
                      </a:r>
                      <a:r>
                        <a:rPr lang="fo-FO" sz="1100" u="none" strike="noStrike" dirty="0">
                          <a:effectLst/>
                          <a:latin typeface="Comic Sans MS" panose="030F0702030302020204" pitchFamily="66" charset="0"/>
                        </a:rPr>
                        <a:t> Dilek Gür. Bergljót Joensen týddi. </a:t>
                      </a:r>
                      <a:r>
                        <a:rPr lang="fo-FO" sz="1100" u="sng" strike="noStrike" dirty="0">
                          <a:effectLst/>
                          <a:latin typeface="Comic Sans MS" panose="030F0702030302020204" pitchFamily="66" charset="0"/>
                        </a:rPr>
                        <a:t>Ljós og ljóð:</a:t>
                      </a:r>
                      <a:r>
                        <a:rPr lang="fo-FO" sz="1100" u="none" strike="noStrike" dirty="0">
                          <a:effectLst/>
                          <a:latin typeface="Comic Sans MS" panose="030F0702030302020204" pitchFamily="66" charset="0"/>
                        </a:rPr>
                        <a:t> Frank Jakobsen, Niels Nielsen, Anker Mortensen, Rakel Helmsdal. </a:t>
                      </a:r>
                      <a:r>
                        <a:rPr lang="fo-FO" sz="1100" u="sng" strike="noStrike" dirty="0">
                          <a:effectLst/>
                          <a:latin typeface="Comic Sans MS" panose="030F0702030302020204" pitchFamily="66" charset="0"/>
                        </a:rPr>
                        <a:t>Pallur:</a:t>
                      </a:r>
                      <a:r>
                        <a:rPr lang="fo-FO" sz="1100" u="none" strike="noStrike" dirty="0">
                          <a:effectLst/>
                          <a:latin typeface="Comic Sans MS" panose="030F0702030302020204" pitchFamily="66" charset="0"/>
                        </a:rPr>
                        <a:t> Regin D. Paturson, Jan Bendtsen, Heini Joensen.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Elsa Nielsen og Anna Petersen. </a:t>
                      </a:r>
                      <a:r>
                        <a:rPr lang="fo-FO" sz="1100" u="sng" strike="noStrike" dirty="0">
                          <a:effectLst/>
                          <a:latin typeface="Comic Sans MS" panose="030F0702030302020204" pitchFamily="66" charset="0"/>
                        </a:rPr>
                        <a:t>Hár og smyrsl:</a:t>
                      </a:r>
                      <a:r>
                        <a:rPr lang="fo-FO" sz="1100" u="none" strike="noStrike" dirty="0">
                          <a:effectLst/>
                          <a:latin typeface="Comic Sans MS" panose="030F0702030302020204" pitchFamily="66" charset="0"/>
                        </a:rPr>
                        <a:t> Marjun Olsen. </a:t>
                      </a:r>
                      <a:r>
                        <a:rPr lang="fo-FO" sz="1100" u="sng" strike="noStrike" dirty="0">
                          <a:effectLst/>
                          <a:latin typeface="Comic Sans MS" panose="030F0702030302020204" pitchFamily="66" charset="0"/>
                        </a:rPr>
                        <a:t>Umsiting:</a:t>
                      </a:r>
                      <a:r>
                        <a:rPr lang="fo-FO" sz="1100" u="none" strike="noStrike" dirty="0">
                          <a:effectLst/>
                          <a:latin typeface="Comic Sans MS" panose="030F0702030302020204" pitchFamily="66" charset="0"/>
                        </a:rPr>
                        <a:t> Gulla Øregaard.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Alexander Kørschen.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Laura Joensen, Birita Mohr, Egi Dam, Jens Erik Wendelboe, Hans Jákup Berg, Jens Johansen. Dimmalætting: 11. apríl, 21. apríl,  26. apríl, 1. maj 1990, 14. Sept: 11. apríl 1990, Sosialurin: 11. apríl, 21. apríl 1990.</a:t>
                      </a:r>
                    </a:p>
                    <a:p>
                      <a:pPr algn="l" fontAlgn="t"/>
                      <a:endParaRPr lang="fo-FO" sz="1100" b="0" i="0" u="none" strike="noStrike" dirty="0">
                        <a:solidFill>
                          <a:srgbClr val="2A2A2A"/>
                        </a:solidFill>
                        <a:effectLst/>
                        <a:latin typeface="Comic Sans MS" panose="030F0702030302020204" pitchFamily="66" charset="0"/>
                      </a:endParaRPr>
                    </a:p>
                  </a:txBody>
                  <a:tcPr marL="1460" marR="1460" marT="1460" marB="0">
                    <a:solidFill>
                      <a:schemeClr val="accent1">
                        <a:lumMod val="20000"/>
                        <a:lumOff val="80000"/>
                      </a:schemeClr>
                    </a:solidFill>
                  </a:tcPr>
                </a:tc>
                <a:extLst>
                  <a:ext uri="{0D108BD9-81ED-4DB2-BD59-A6C34878D82A}">
                    <a16:rowId xmlns:a16="http://schemas.microsoft.com/office/drawing/2014/main" val="2624892603"/>
                  </a:ext>
                </a:extLst>
              </a:tr>
              <a:tr h="1191465">
                <a:tc>
                  <a:txBody>
                    <a:bodyPr/>
                    <a:lstStyle/>
                    <a:p>
                      <a:pPr algn="ctr" fontAlgn="t"/>
                      <a:r>
                        <a:rPr lang="fo-FO" sz="1100" u="none" strike="noStrike">
                          <a:effectLst/>
                          <a:latin typeface="Comic Sans MS" panose="030F0702030302020204" pitchFamily="66" charset="0"/>
                        </a:rPr>
                        <a:t>1990</a:t>
                      </a:r>
                      <a:endParaRPr lang="fo-FO" sz="1100" b="0" i="0" u="none" strike="noStrike">
                        <a:solidFill>
                          <a:srgbClr val="000000"/>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William Heinesen fyllur 90</a:t>
                      </a:r>
                      <a:endParaRPr lang="fo-FO" sz="1100" b="1" i="0" u="none" strike="noStrike" dirty="0">
                        <a:solidFill>
                          <a:srgbClr val="2A2A2A"/>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Verkleiðari:</a:t>
                      </a:r>
                      <a:r>
                        <a:rPr lang="fo-FO" sz="1100" u="none" strike="noStrike" dirty="0">
                          <a:effectLst/>
                          <a:latin typeface="Comic Sans MS" panose="030F0702030302020204" pitchFamily="66" charset="0"/>
                        </a:rPr>
                        <a:t> Gulla Øregaard. </a:t>
                      </a:r>
                      <a:r>
                        <a:rPr lang="fo-FO" sz="1100" u="sng" strike="noStrike" dirty="0">
                          <a:effectLst/>
                          <a:latin typeface="Comic Sans MS" panose="030F0702030302020204" pitchFamily="66" charset="0"/>
                        </a:rPr>
                        <a:t>Myndir undir framførslu:</a:t>
                      </a:r>
                      <a:r>
                        <a:rPr lang="fo-FO" sz="1100" u="none" strike="noStrike" dirty="0">
                          <a:effectLst/>
                          <a:latin typeface="Comic Sans MS" panose="030F0702030302020204" pitchFamily="66" charset="0"/>
                        </a:rPr>
                        <a:t> William Heinesen. </a:t>
                      </a:r>
                      <a:r>
                        <a:rPr lang="fo-FO" sz="1100" u="sng" strike="noStrike" dirty="0">
                          <a:effectLst/>
                          <a:latin typeface="Comic Sans MS" panose="030F0702030302020204" pitchFamily="66" charset="0"/>
                        </a:rPr>
                        <a:t>Mynd av Williami:</a:t>
                      </a:r>
                      <a:r>
                        <a:rPr lang="fo-FO" sz="1100" u="none" strike="noStrike" dirty="0">
                          <a:effectLst/>
                          <a:latin typeface="Comic Sans MS" panose="030F0702030302020204" pitchFamily="66" charset="0"/>
                        </a:rPr>
                        <a:t> Zacharias Heinesen. </a:t>
                      </a:r>
                      <a:r>
                        <a:rPr lang="fo-FO" sz="1100" u="sng" strike="noStrike" dirty="0">
                          <a:effectLst/>
                          <a:latin typeface="Comic Sans MS" panose="030F0702030302020204" pitchFamily="66" charset="0"/>
                        </a:rPr>
                        <a:t>Tekstmosaik úrval</a:t>
                      </a:r>
                      <a:r>
                        <a:rPr lang="fo-FO" sz="1100" u="none" strike="noStrike" dirty="0">
                          <a:effectLst/>
                          <a:latin typeface="Comic Sans MS" panose="030F0702030302020204" pitchFamily="66" charset="0"/>
                        </a:rPr>
                        <a:t>: Ebba Hentze.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Niels Nielsen. </a:t>
                      </a:r>
                      <a:r>
                        <a:rPr lang="fo-FO" sz="1100" u="sng" strike="noStrike" dirty="0">
                          <a:effectLst/>
                          <a:latin typeface="Comic Sans MS" panose="030F0702030302020204" pitchFamily="66" charset="0"/>
                        </a:rPr>
                        <a:t>Myndir:</a:t>
                      </a:r>
                      <a:r>
                        <a:rPr lang="fo-FO" sz="1100" u="none" strike="noStrike" dirty="0">
                          <a:effectLst/>
                          <a:latin typeface="Comic Sans MS" panose="030F0702030302020204" pitchFamily="66" charset="0"/>
                        </a:rPr>
                        <a:t> Ingi Joensen. </a:t>
                      </a:r>
                      <a:r>
                        <a:rPr lang="fo-FO" sz="1100" u="sng" strike="noStrike" dirty="0">
                          <a:effectLst/>
                          <a:latin typeface="Comic Sans MS" panose="030F0702030302020204" pitchFamily="66" charset="0"/>
                        </a:rPr>
                        <a:t>Leikstjórn og leiðsla:</a:t>
                      </a:r>
                      <a:r>
                        <a:rPr lang="fo-FO" sz="1100" u="none" strike="noStrike" dirty="0">
                          <a:effectLst/>
                          <a:latin typeface="Comic Sans MS" panose="030F0702030302020204" pitchFamily="66" charset="0"/>
                        </a:rPr>
                        <a:t> Laura Joensen, Oddvá Nattestad, Egi Dam, Birita Mohr.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Jóannes Andreasen og Flóvin Jacobsen.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Birita Mohr, Ria Tórgarð, Rakel Helmsdal, Pól Joensen, Høgni Joensen, Olivur Næss, Margreta Næss, Kjartan Kristiansen, Hjørdis Trónd, Marita Dalsgaard, Elisabeth Hendriksen, Gundur Mortensen, Erling Eysturoy, Laura Joensen</a:t>
                      </a:r>
                      <a:endParaRPr lang="fo-FO" sz="1100" b="0" i="0" u="sng" strike="noStrike" dirty="0">
                        <a:solidFill>
                          <a:srgbClr val="2A2A2A"/>
                        </a:solidFill>
                        <a:effectLst/>
                        <a:latin typeface="Comic Sans MS" panose="030F0702030302020204" pitchFamily="66" charset="0"/>
                      </a:endParaRPr>
                    </a:p>
                  </a:txBody>
                  <a:tcPr marL="1460" marR="1460" marT="1460" marB="0">
                    <a:solidFill>
                      <a:schemeClr val="accent1">
                        <a:lumMod val="20000"/>
                        <a:lumOff val="80000"/>
                      </a:schemeClr>
                    </a:solidFill>
                  </a:tcPr>
                </a:tc>
                <a:extLst>
                  <a:ext uri="{0D108BD9-81ED-4DB2-BD59-A6C34878D82A}">
                    <a16:rowId xmlns:a16="http://schemas.microsoft.com/office/drawing/2014/main" val="3768581888"/>
                  </a:ext>
                </a:extLst>
              </a:tr>
              <a:tr h="511474">
                <a:tc>
                  <a:txBody>
                    <a:bodyPr/>
                    <a:lstStyle/>
                    <a:p>
                      <a:pPr algn="ctr" fontAlgn="t"/>
                      <a:r>
                        <a:rPr lang="fo-FO" sz="1100" u="none" strike="noStrike" dirty="0">
                          <a:effectLst/>
                          <a:latin typeface="Comic Sans MS" panose="030F0702030302020204" pitchFamily="66" charset="0"/>
                        </a:rPr>
                        <a:t>1990</a:t>
                      </a:r>
                      <a:endParaRPr lang="fo-FO" sz="1100" b="0" i="0" u="none" strike="noStrike" dirty="0">
                        <a:solidFill>
                          <a:srgbClr val="000000"/>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Bardagabørn</a:t>
                      </a:r>
                      <a:endParaRPr lang="fo-FO" sz="1100" b="1" i="0" u="none" strike="noStrike">
                        <a:solidFill>
                          <a:srgbClr val="2A2A2A"/>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Stranda Sjónleikarafelag</a:t>
                      </a:r>
                      <a:endParaRPr lang="fo-FO" sz="1100" b="1" i="0" u="none" strike="noStrike" dirty="0">
                        <a:solidFill>
                          <a:srgbClr val="000000"/>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Stranda Sjónleikarfelag. </a:t>
                      </a:r>
                      <a:r>
                        <a:rPr lang="fo-FO" sz="1100" u="sng" strike="noStrike" dirty="0">
                          <a:effectLst/>
                          <a:latin typeface="Comic Sans MS" panose="030F0702030302020204" pitchFamily="66" charset="0"/>
                        </a:rPr>
                        <a:t>Rithøvundur</a:t>
                      </a:r>
                      <a:r>
                        <a:rPr lang="fo-FO" sz="1100" u="none" strike="noStrike" dirty="0">
                          <a:effectLst/>
                          <a:latin typeface="Comic Sans MS" panose="030F0702030302020204" pitchFamily="66" charset="0"/>
                        </a:rPr>
                        <a:t>: Marianna Debes Dahl.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Birita Mohr.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Fríðhild Petersen. Dimmalætting: 5. maj 1990.</a:t>
                      </a:r>
                    </a:p>
                    <a:p>
                      <a:pPr algn="l" fontAlgn="t"/>
                      <a:endParaRPr lang="fo-FO" sz="1100" b="0" i="0" u="none" strike="noStrike" dirty="0">
                        <a:solidFill>
                          <a:srgbClr val="2A2A2A"/>
                        </a:solidFill>
                        <a:effectLst/>
                        <a:latin typeface="Comic Sans MS" panose="030F0702030302020204" pitchFamily="66" charset="0"/>
                      </a:endParaRPr>
                    </a:p>
                  </a:txBody>
                  <a:tcPr marL="1460" marR="1460" marT="1460" marB="0">
                    <a:solidFill>
                      <a:schemeClr val="accent1">
                        <a:lumMod val="20000"/>
                        <a:lumOff val="80000"/>
                      </a:schemeClr>
                    </a:solidFill>
                  </a:tcPr>
                </a:tc>
                <a:extLst>
                  <a:ext uri="{0D108BD9-81ED-4DB2-BD59-A6C34878D82A}">
                    <a16:rowId xmlns:a16="http://schemas.microsoft.com/office/drawing/2014/main" val="3108554136"/>
                  </a:ext>
                </a:extLst>
              </a:tr>
              <a:tr h="1191465">
                <a:tc>
                  <a:txBody>
                    <a:bodyPr/>
                    <a:lstStyle/>
                    <a:p>
                      <a:pPr algn="ctr" fontAlgn="t"/>
                      <a:r>
                        <a:rPr lang="fo-FO" sz="1100" u="none" strike="noStrike">
                          <a:effectLst/>
                          <a:latin typeface="Comic Sans MS" panose="030F0702030302020204" pitchFamily="66" charset="0"/>
                        </a:rPr>
                        <a:t>1990</a:t>
                      </a:r>
                      <a:endParaRPr lang="fo-FO" sz="1100" b="0" i="0" u="none" strike="noStrike">
                        <a:solidFill>
                          <a:srgbClr val="000000"/>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Ólavsøkukabarettin 1990</a:t>
                      </a:r>
                      <a:endParaRPr lang="fo-FO" sz="1100" b="1" i="0" u="none" strike="noStrike" dirty="0">
                        <a:solidFill>
                          <a:srgbClr val="2A2A2A"/>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Manningin:</a:t>
                      </a:r>
                      <a:r>
                        <a:rPr lang="fo-FO" sz="1100" u="none" strike="noStrike" dirty="0">
                          <a:effectLst/>
                          <a:latin typeface="Comic Sans MS" panose="030F0702030302020204" pitchFamily="66" charset="0"/>
                        </a:rPr>
                        <a:t> Jóannes Dalsgaard, Páll Danielsen, Suni Danielsen, Kim Hansen, Kristina Hansen, Mikkjal Helmsdal, Ingun Hentze, Anni A. Jacobsen, Vár B. Jacobsen, Frank D. Jakobsen, Tórunn Johannesen, Arnold Ludvig, Niels Nielsen, Katarina Nolsøe, Annika Heinadóttir Olsen, Bent Pedersen, Jenny C. Petersen, Rógvi á Rógvu, Sjúrður Skaale, Leivur Thomsen, Jákup Veyhe, Gunnvá Zachariasen. </a:t>
                      </a:r>
                      <a:r>
                        <a:rPr lang="fo-FO" sz="1100" u="sng" strike="noStrike" dirty="0">
                          <a:effectLst/>
                          <a:latin typeface="Comic Sans MS" panose="030F0702030302020204" pitchFamily="66" charset="0"/>
                        </a:rPr>
                        <a:t>Hjálpt hava:</a:t>
                      </a:r>
                      <a:r>
                        <a:rPr lang="fo-FO" sz="1100" u="none" strike="noStrike" dirty="0">
                          <a:effectLst/>
                          <a:latin typeface="Comic Sans MS" panose="030F0702030302020204" pitchFamily="66" charset="0"/>
                        </a:rPr>
                        <a:t> Kári Jacobsen, Regin D. Paturson, Simme og onnur. Sosialurin: 27. juli 90.</a:t>
                      </a:r>
                    </a:p>
                    <a:p>
                      <a:pPr algn="l" fontAlgn="t"/>
                      <a:endParaRPr lang="fo-FO" sz="1100" b="0" i="0" u="sng" strike="noStrike" dirty="0">
                        <a:solidFill>
                          <a:srgbClr val="2A2A2A"/>
                        </a:solidFill>
                        <a:effectLst/>
                        <a:latin typeface="Comic Sans MS" panose="030F0702030302020204" pitchFamily="66" charset="0"/>
                      </a:endParaRPr>
                    </a:p>
                  </a:txBody>
                  <a:tcPr marL="1460" marR="1460" marT="1460" marB="0">
                    <a:solidFill>
                      <a:schemeClr val="accent1">
                        <a:lumMod val="20000"/>
                        <a:lumOff val="80000"/>
                      </a:schemeClr>
                    </a:solidFill>
                  </a:tcPr>
                </a:tc>
                <a:extLst>
                  <a:ext uri="{0D108BD9-81ED-4DB2-BD59-A6C34878D82A}">
                    <a16:rowId xmlns:a16="http://schemas.microsoft.com/office/drawing/2014/main" val="3086602593"/>
                  </a:ext>
                </a:extLst>
              </a:tr>
              <a:tr h="2041453">
                <a:tc>
                  <a:txBody>
                    <a:bodyPr/>
                    <a:lstStyle/>
                    <a:p>
                      <a:pPr algn="ctr" fontAlgn="t"/>
                      <a:r>
                        <a:rPr lang="fo-FO" sz="1100" u="none" strike="noStrike">
                          <a:effectLst/>
                          <a:latin typeface="Comic Sans MS" panose="030F0702030302020204" pitchFamily="66" charset="0"/>
                        </a:rPr>
                        <a:t>1990</a:t>
                      </a:r>
                      <a:endParaRPr lang="fo-FO" sz="1100" b="0" i="0" u="none" strike="noStrike">
                        <a:solidFill>
                          <a:srgbClr val="000000"/>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Leikhúsjól 1990</a:t>
                      </a:r>
                      <a:endParaRPr lang="fo-FO" sz="1100" b="1" i="0" u="none" strike="noStrike" dirty="0">
                        <a:solidFill>
                          <a:srgbClr val="000000"/>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460" marR="1460" marT="146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Vættraleikur eftir Minu Reinert og “Lítli Gutti” eftir Marius Johannesen. </a:t>
                      </a:r>
                      <a:r>
                        <a:rPr lang="fo-FO" sz="1100" u="sng" strike="noStrike" dirty="0">
                          <a:effectLst/>
                          <a:latin typeface="Comic Sans MS" panose="030F0702030302020204" pitchFamily="66" charset="0"/>
                        </a:rPr>
                        <a:t>Lagt til</a:t>
                      </a:r>
                      <a:r>
                        <a:rPr lang="fo-FO" sz="1100" u="none" strike="noStrike" dirty="0">
                          <a:effectLst/>
                          <a:latin typeface="Comic Sans MS" panose="030F0702030302020204" pitchFamily="66" charset="0"/>
                        </a:rPr>
                        <a:t> </a:t>
                      </a:r>
                      <a:r>
                        <a:rPr lang="fo-FO" sz="1100" u="sng" strike="noStrike" dirty="0">
                          <a:effectLst/>
                          <a:latin typeface="Comic Sans MS" panose="030F0702030302020204" pitchFamily="66" charset="0"/>
                        </a:rPr>
                        <a:t>rættis:</a:t>
                      </a:r>
                      <a:r>
                        <a:rPr lang="fo-FO" sz="1100" u="none" strike="noStrike" dirty="0">
                          <a:effectLst/>
                          <a:latin typeface="Comic Sans MS" panose="030F0702030302020204" pitchFamily="66" charset="0"/>
                        </a:rPr>
                        <a:t> Elsa Jacobsen, Mina Reinert, Birthe Klinte.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Lina Larsen.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Kristian Blak. </a:t>
                      </a:r>
                      <a:r>
                        <a:rPr lang="fo-FO" sz="1100" u="sng" strike="noStrike" dirty="0">
                          <a:effectLst/>
                          <a:latin typeface="Comic Sans MS" panose="030F0702030302020204" pitchFamily="66" charset="0"/>
                        </a:rPr>
                        <a:t>Sangur:</a:t>
                      </a:r>
                      <a:r>
                        <a:rPr lang="fo-FO" sz="1100" u="none" strike="noStrike" dirty="0">
                          <a:effectLst/>
                          <a:latin typeface="Comic Sans MS" panose="030F0702030302020204" pitchFamily="66" charset="0"/>
                        </a:rPr>
                        <a:t> Martha Dalsgaard. </a:t>
                      </a:r>
                      <a:r>
                        <a:rPr lang="fo-FO" sz="1100" u="sng" strike="noStrike" dirty="0">
                          <a:effectLst/>
                          <a:latin typeface="Comic Sans MS" panose="030F0702030302020204" pitchFamily="66" charset="0"/>
                        </a:rPr>
                        <a:t>Pallur:</a:t>
                      </a:r>
                      <a:r>
                        <a:rPr lang="fo-FO" sz="1100" u="none" strike="noStrike" dirty="0">
                          <a:effectLst/>
                          <a:latin typeface="Comic Sans MS" panose="030F0702030302020204" pitchFamily="66" charset="0"/>
                        </a:rPr>
                        <a:t> Edith Dahl Jensen, Finn W. Larsen, Lars Jensen, Flemming Berglind.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Johanna Maria Djurhuus. </a:t>
                      </a:r>
                      <a:r>
                        <a:rPr lang="fo-FO" sz="1100" u="sng" strike="noStrike" dirty="0">
                          <a:effectLst/>
                          <a:latin typeface="Comic Sans MS" panose="030F0702030302020204" pitchFamily="66" charset="0"/>
                        </a:rPr>
                        <a:t>Skreyt:</a:t>
                      </a:r>
                      <a:r>
                        <a:rPr lang="fo-FO" sz="1100" u="none" strike="noStrike" dirty="0">
                          <a:effectLst/>
                          <a:latin typeface="Comic Sans MS" panose="030F0702030302020204" pitchFamily="66" charset="0"/>
                        </a:rPr>
                        <a:t> Birthe Klinte og børnini.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Niels Nielsen.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Mina Reinert.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Birita Jóansdóttir, Durita Joansdóttir, Silvia Dalsgaard, Guðrið Petersen, Anna S. Hansen, Rannvá Vesturklett, Lív Patursson, Heidi Rasmussen, Hanna Jacobsen, Jóanis B. Danielsen, Tórhallur Reinert, Ingi Andreassen, Mikael Blak, Jóanes Østerø, Randi Joensen, Finn W. Larsen, Hanna Lindenskov, Jens Jon Østerø, Beinta Jacobsen, Ragnheiður Bogadóttir, Lina Arge. Sosialurin: 13. desember, 19. desember 1990, Dimmalætting: 13. Desember 1990. Myndir eru tøkar.</a:t>
                      </a:r>
                    </a:p>
                    <a:p>
                      <a:pPr algn="l" fontAlgn="t"/>
                      <a:endParaRPr lang="fo-FO" sz="1100" b="0" i="0" u="none" strike="noStrike" dirty="0">
                        <a:solidFill>
                          <a:srgbClr val="000000"/>
                        </a:solidFill>
                        <a:effectLst/>
                        <a:latin typeface="Comic Sans MS" panose="030F0702030302020204" pitchFamily="66" charset="0"/>
                      </a:endParaRPr>
                    </a:p>
                  </a:txBody>
                  <a:tcPr marL="1460" marR="1460" marT="1460" marB="0">
                    <a:solidFill>
                      <a:schemeClr val="accent1">
                        <a:lumMod val="20000"/>
                        <a:lumOff val="80000"/>
                      </a:schemeClr>
                    </a:solidFill>
                  </a:tcPr>
                </a:tc>
                <a:extLst>
                  <a:ext uri="{0D108BD9-81ED-4DB2-BD59-A6C34878D82A}">
                    <a16:rowId xmlns:a16="http://schemas.microsoft.com/office/drawing/2014/main" val="4257648812"/>
                  </a:ext>
                </a:extLst>
              </a:tr>
            </a:tbl>
          </a:graphicData>
        </a:graphic>
      </p:graphicFrame>
    </p:spTree>
    <p:extLst>
      <p:ext uri="{BB962C8B-B14F-4D97-AF65-F5344CB8AC3E}">
        <p14:creationId xmlns:p14="http://schemas.microsoft.com/office/powerpoint/2010/main" val="519858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B584CD-29C8-5094-B3BC-D9A74EB1D211}"/>
              </a:ext>
            </a:extLst>
          </p:cNvPr>
          <p:cNvGraphicFramePr>
            <a:graphicFrameLocks noGrp="1"/>
          </p:cNvGraphicFramePr>
          <p:nvPr>
            <p:extLst>
              <p:ext uri="{D42A27DB-BD31-4B8C-83A1-F6EECF244321}">
                <p14:modId xmlns:p14="http://schemas.microsoft.com/office/powerpoint/2010/main" val="903763232"/>
              </p:ext>
            </p:extLst>
          </p:nvPr>
        </p:nvGraphicFramePr>
        <p:xfrm>
          <a:off x="0" y="0"/>
          <a:ext cx="12192000" cy="6858000"/>
        </p:xfrm>
        <a:graphic>
          <a:graphicData uri="http://schemas.openxmlformats.org/drawingml/2006/table">
            <a:tbl>
              <a:tblPr>
                <a:tableStyleId>{5C22544A-7EE6-4342-B048-85BDC9FD1C3A}</a:tableStyleId>
              </a:tblPr>
              <a:tblGrid>
                <a:gridCol w="1072676">
                  <a:extLst>
                    <a:ext uri="{9D8B030D-6E8A-4147-A177-3AD203B41FA5}">
                      <a16:colId xmlns:a16="http://schemas.microsoft.com/office/drawing/2014/main" val="616810435"/>
                    </a:ext>
                  </a:extLst>
                </a:gridCol>
                <a:gridCol w="3253020">
                  <a:extLst>
                    <a:ext uri="{9D8B030D-6E8A-4147-A177-3AD203B41FA5}">
                      <a16:colId xmlns:a16="http://schemas.microsoft.com/office/drawing/2014/main" val="2700703262"/>
                    </a:ext>
                  </a:extLst>
                </a:gridCol>
                <a:gridCol w="2238630">
                  <a:extLst>
                    <a:ext uri="{9D8B030D-6E8A-4147-A177-3AD203B41FA5}">
                      <a16:colId xmlns:a16="http://schemas.microsoft.com/office/drawing/2014/main" val="223646842"/>
                    </a:ext>
                  </a:extLst>
                </a:gridCol>
                <a:gridCol w="5627674">
                  <a:extLst>
                    <a:ext uri="{9D8B030D-6E8A-4147-A177-3AD203B41FA5}">
                      <a16:colId xmlns:a16="http://schemas.microsoft.com/office/drawing/2014/main" val="3043765884"/>
                    </a:ext>
                  </a:extLst>
                </a:gridCol>
              </a:tblGrid>
              <a:tr h="216392">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627414619"/>
                  </a:ext>
                </a:extLst>
              </a:tr>
              <a:tr h="1389346">
                <a:tc>
                  <a:txBody>
                    <a:bodyPr/>
                    <a:lstStyle/>
                    <a:p>
                      <a:pPr algn="ctr" fontAlgn="t"/>
                      <a:r>
                        <a:rPr lang="fo-FO" sz="1100" u="none" strike="noStrike">
                          <a:effectLst/>
                          <a:latin typeface="Comic Sans MS" panose="030F0702030302020204" pitchFamily="66" charset="0"/>
                        </a:rPr>
                        <a:t>1990/91</a:t>
                      </a:r>
                      <a:endParaRPr lang="fo-FO" sz="1100" b="0" i="0" u="none" strike="noStrike">
                        <a:solidFill>
                          <a:srgbClr val="000000"/>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Sníkurin </a:t>
                      </a:r>
                      <a:endParaRPr lang="fo-FO" sz="1100" b="1" i="0" u="none" strike="noStrike" dirty="0">
                        <a:solidFill>
                          <a:srgbClr val="2A2A2A"/>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Jens Pauli Heinesen. Leikárið 90/91.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Laura Joensen. </a:t>
                      </a:r>
                      <a:r>
                        <a:rPr lang="fo-FO" sz="1100" u="sng" strike="noStrike" dirty="0">
                          <a:effectLst/>
                          <a:latin typeface="Comic Sans MS" panose="030F0702030302020204" pitchFamily="66" charset="0"/>
                        </a:rPr>
                        <a:t>Ráðgevi og</a:t>
                      </a:r>
                      <a:r>
                        <a:rPr lang="fo-FO" sz="1100" u="none" strike="noStrike" dirty="0">
                          <a:effectLst/>
                          <a:latin typeface="Comic Sans MS" panose="030F0702030302020204" pitchFamily="66" charset="0"/>
                        </a:rPr>
                        <a:t> </a:t>
                      </a:r>
                      <a:r>
                        <a:rPr lang="fo-FO" sz="1100" u="sng" strike="noStrike" dirty="0">
                          <a:effectLst/>
                          <a:latin typeface="Comic Sans MS" panose="030F0702030302020204" pitchFamily="66" charset="0"/>
                        </a:rPr>
                        <a:t>hjálparfólk:</a:t>
                      </a:r>
                      <a:r>
                        <a:rPr lang="fo-FO" sz="1100" u="none" strike="noStrike" dirty="0">
                          <a:effectLst/>
                          <a:latin typeface="Comic Sans MS" panose="030F0702030302020204" pitchFamily="66" charset="0"/>
                        </a:rPr>
                        <a:t> Heri Kragesten. </a:t>
                      </a:r>
                      <a:r>
                        <a:rPr lang="fo-FO" sz="1100" u="sng" strike="noStrike" dirty="0">
                          <a:effectLst/>
                          <a:latin typeface="Comic Sans MS" panose="030F0702030302020204" pitchFamily="66" charset="0"/>
                        </a:rPr>
                        <a:t>Pallmynd og búnar:</a:t>
                      </a:r>
                      <a:r>
                        <a:rPr lang="fo-FO" sz="1100" u="none" strike="noStrike" dirty="0">
                          <a:effectLst/>
                          <a:latin typeface="Comic Sans MS" panose="030F0702030302020204" pitchFamily="66" charset="0"/>
                        </a:rPr>
                        <a:t> Guðrið Poulsen. </a:t>
                      </a:r>
                      <a:r>
                        <a:rPr lang="fo-FO" sz="1100" u="sng" strike="noStrike" dirty="0">
                          <a:effectLst/>
                          <a:latin typeface="Comic Sans MS" panose="030F0702030302020204" pitchFamily="66" charset="0"/>
                        </a:rPr>
                        <a:t>Ljós/ljóð:</a:t>
                      </a:r>
                      <a:r>
                        <a:rPr lang="fo-FO" sz="1100" u="none" strike="noStrike" dirty="0">
                          <a:effectLst/>
                          <a:latin typeface="Comic Sans MS" panose="030F0702030302020204" pitchFamily="66" charset="0"/>
                        </a:rPr>
                        <a:t> Frank Jakobsen og Niels Nielsen.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Guðrið Poulsen og Regin D. Paturson. </a:t>
                      </a:r>
                      <a:r>
                        <a:rPr lang="fo-FO" sz="1100" u="sng" strike="noStrike" dirty="0">
                          <a:effectLst/>
                          <a:latin typeface="Comic Sans MS" panose="030F0702030302020204" pitchFamily="66" charset="0"/>
                        </a:rPr>
                        <a:t>Teskari/cafe:</a:t>
                      </a:r>
                      <a:r>
                        <a:rPr lang="fo-FO" sz="1100" u="none" strike="noStrike" dirty="0">
                          <a:effectLst/>
                          <a:latin typeface="Comic Sans MS" panose="030F0702030302020204" pitchFamily="66" charset="0"/>
                        </a:rPr>
                        <a:t> Eyðvør Patursson.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Hilmar Joensen, Kári D. Petersen, Nora Bærentsen, Ulla Svarrer Vang, Unn Paturson, Jákup Páll Mohr Mortensen. Dagblaðið: 8. februar, 13. februar 1991, Dimmalætting: 22. januar, 9. februar, 14. februar 1991, Sosialurin: 19. januar, 26. januar, 8. februar, 9. februar, 15. februar, 2. mars 1991, 14. Sept: 9. februar, 20. februar 1991.</a:t>
                      </a:r>
                    </a:p>
                    <a:p>
                      <a:pPr algn="l" fontAlgn="t"/>
                      <a:endParaRPr lang="fo-FO" sz="300" b="0" i="0" u="none" strike="noStrike" dirty="0">
                        <a:solidFill>
                          <a:srgbClr val="2A2A2A"/>
                        </a:solidFill>
                        <a:effectLst/>
                        <a:latin typeface="Comic Sans MS" panose="030F0702030302020204" pitchFamily="66" charset="0"/>
                      </a:endParaRPr>
                    </a:p>
                  </a:txBody>
                  <a:tcPr marL="1046" marR="1046" marT="1046" marB="0">
                    <a:solidFill>
                      <a:schemeClr val="accent1">
                        <a:lumMod val="20000"/>
                        <a:lumOff val="80000"/>
                      </a:schemeClr>
                    </a:solidFill>
                  </a:tcPr>
                </a:tc>
                <a:extLst>
                  <a:ext uri="{0D108BD9-81ED-4DB2-BD59-A6C34878D82A}">
                    <a16:rowId xmlns:a16="http://schemas.microsoft.com/office/drawing/2014/main" val="296687442"/>
                  </a:ext>
                </a:extLst>
              </a:tr>
              <a:tr h="1435114">
                <a:tc>
                  <a:txBody>
                    <a:bodyPr/>
                    <a:lstStyle/>
                    <a:p>
                      <a:pPr algn="ctr" fontAlgn="t"/>
                      <a:r>
                        <a:rPr lang="fo-FO" sz="1100" u="none" strike="noStrike">
                          <a:effectLst/>
                          <a:latin typeface="Comic Sans MS" panose="030F0702030302020204" pitchFamily="66" charset="0"/>
                        </a:rPr>
                        <a:t>1990/91</a:t>
                      </a:r>
                      <a:endParaRPr lang="fo-FO" sz="1100" b="0" i="0" u="none" strike="noStrike">
                        <a:solidFill>
                          <a:srgbClr val="000000"/>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Men størstur er kærleikin </a:t>
                      </a:r>
                      <a:endParaRPr lang="fo-FO" sz="1100" b="1" i="0" u="none" strike="noStrike" dirty="0">
                        <a:solidFill>
                          <a:srgbClr val="2A2A2A"/>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Høvundur: Per Olov Enquist.</a:t>
                      </a:r>
                      <a:r>
                        <a:rPr lang="fo-FO" sz="1100" u="none" strike="noStrike" dirty="0">
                          <a:effectLst/>
                          <a:latin typeface="Comic Sans MS" panose="030F0702030302020204" pitchFamily="66" charset="0"/>
                        </a:rPr>
                        <a:t> Leikárið 90/91.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Elin Súsanna Jacobsen. Leikstjóri: Alexander Kørschen. Hjálparfólk: Elisabeth Hendriksen og Kirstin Jacobsen. Ljós: Niels Nielsen, Frank Jakobsen, Anker Mortensen. Pallsmíð: Regin D. Paturson, Búgvi Poulsen, Jógvan Biskupstøð. Seyming: Anna Petersen og Hanna Lindenskov. Hár og smyrsl: Marjun Olsen. Myndir: Kalmar og Allan. Plakat: Jóannes Gaard. Leikarar: Egi Dam, Margreta Næss, Birita Mohr, Gudmundur L. Joensen. 14. Sept: 1. september, 13. september 1990, Sosialurin. 13. september 1990, Dimmalætting: 11. august,  1. september, 13. september 1990, Fríu Føroyar: 14. september 1990. myndir úr leikskrá.</a:t>
                      </a:r>
                      <a:endParaRPr lang="fo-FO" sz="600" u="none" strike="noStrike" dirty="0">
                        <a:effectLst/>
                        <a:latin typeface="Comic Sans MS" panose="030F0702030302020204" pitchFamily="66" charset="0"/>
                      </a:endParaRPr>
                    </a:p>
                    <a:p>
                      <a:pPr algn="l" fontAlgn="t"/>
                      <a:endParaRPr lang="fo-FO" sz="600" b="0" i="0" u="sng" strike="noStrike" dirty="0">
                        <a:solidFill>
                          <a:srgbClr val="2A2A2A"/>
                        </a:solidFill>
                        <a:effectLst/>
                        <a:latin typeface="Comic Sans MS" panose="030F0702030302020204" pitchFamily="66" charset="0"/>
                      </a:endParaRPr>
                    </a:p>
                  </a:txBody>
                  <a:tcPr marL="1046" marR="1046" marT="1046" marB="0">
                    <a:solidFill>
                      <a:schemeClr val="accent1">
                        <a:lumMod val="20000"/>
                        <a:lumOff val="80000"/>
                      </a:schemeClr>
                    </a:solidFill>
                  </a:tcPr>
                </a:tc>
                <a:extLst>
                  <a:ext uri="{0D108BD9-81ED-4DB2-BD59-A6C34878D82A}">
                    <a16:rowId xmlns:a16="http://schemas.microsoft.com/office/drawing/2014/main" val="2475641940"/>
                  </a:ext>
                </a:extLst>
              </a:tr>
              <a:tr h="2396243">
                <a:tc>
                  <a:txBody>
                    <a:bodyPr/>
                    <a:lstStyle/>
                    <a:p>
                      <a:pPr algn="ctr" fontAlgn="t"/>
                      <a:r>
                        <a:rPr lang="fo-FO" sz="1100" u="none" strike="noStrike">
                          <a:effectLst/>
                          <a:latin typeface="Comic Sans MS" panose="030F0702030302020204" pitchFamily="66" charset="0"/>
                        </a:rPr>
                        <a:t>1990/91</a:t>
                      </a:r>
                      <a:endParaRPr lang="fo-FO" sz="1100" b="0" i="0" u="none" strike="noStrike">
                        <a:solidFill>
                          <a:srgbClr val="000000"/>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Skuggagestir</a:t>
                      </a:r>
                      <a:endParaRPr lang="fo-FO" sz="1100" b="1" i="0" u="none" strike="noStrike" dirty="0">
                        <a:solidFill>
                          <a:srgbClr val="2A2A2A"/>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Martin Joensen. Leikárið 90/91.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Elin Mouritsen. </a:t>
                      </a:r>
                      <a:r>
                        <a:rPr lang="fo-FO" sz="1100" u="sng" strike="noStrike" dirty="0">
                          <a:effectLst/>
                          <a:latin typeface="Comic Sans MS" panose="030F0702030302020204" pitchFamily="66" charset="0"/>
                        </a:rPr>
                        <a:t>Dramaturgur</a:t>
                      </a:r>
                      <a:r>
                        <a:rPr lang="fo-FO" sz="1100" u="none" strike="noStrike" dirty="0">
                          <a:effectLst/>
                          <a:latin typeface="Comic Sans MS" panose="030F0702030302020204" pitchFamily="66" charset="0"/>
                        </a:rPr>
                        <a:t>: Eyðun Johannesen. </a:t>
                      </a:r>
                      <a:r>
                        <a:rPr lang="fo-FO" sz="1100" u="sng" strike="noStrike" dirty="0">
                          <a:effectLst/>
                          <a:latin typeface="Comic Sans MS" panose="030F0702030302020204" pitchFamily="66" charset="0"/>
                        </a:rPr>
                        <a:t>Pallur:</a:t>
                      </a:r>
                      <a:r>
                        <a:rPr lang="fo-FO" sz="1100" u="none" strike="noStrike" dirty="0">
                          <a:effectLst/>
                          <a:latin typeface="Comic Sans MS" panose="030F0702030302020204" pitchFamily="66" charset="0"/>
                        </a:rPr>
                        <a:t> Edith Dahl Jensen.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Frank Jakobsen og Niels Nielsen. </a:t>
                      </a:r>
                      <a:r>
                        <a:rPr lang="fo-FO" sz="1100" u="sng" strike="noStrike" dirty="0">
                          <a:effectLst/>
                          <a:latin typeface="Comic Sans MS" panose="030F0702030302020204" pitchFamily="66" charset="0"/>
                        </a:rPr>
                        <a:t>Ljóð:</a:t>
                      </a:r>
                      <a:r>
                        <a:rPr lang="fo-FO" sz="1100" u="none" strike="noStrike" dirty="0">
                          <a:effectLst/>
                          <a:latin typeface="Comic Sans MS" panose="030F0702030302020204" pitchFamily="66" charset="0"/>
                        </a:rPr>
                        <a:t> Ronnie Nielsen. </a:t>
                      </a:r>
                      <a:r>
                        <a:rPr lang="fo-FO" sz="1100" u="sng" strike="noStrike" dirty="0">
                          <a:effectLst/>
                          <a:latin typeface="Comic Sans MS" panose="030F0702030302020204" pitchFamily="66" charset="0"/>
                        </a:rPr>
                        <a:t>Tónleika leiðsla:</a:t>
                      </a:r>
                      <a:r>
                        <a:rPr lang="fo-FO" sz="1100" u="none" strike="noStrike" dirty="0">
                          <a:effectLst/>
                          <a:latin typeface="Comic Sans MS" panose="030F0702030302020204" pitchFamily="66" charset="0"/>
                        </a:rPr>
                        <a:t> Bjarni Restorff. </a:t>
                      </a:r>
                      <a:r>
                        <a:rPr lang="fo-FO" sz="1100" u="sng" strike="noStrike" dirty="0">
                          <a:effectLst/>
                          <a:latin typeface="Comic Sans MS" panose="030F0702030302020204" pitchFamily="66" charset="0"/>
                        </a:rPr>
                        <a:t>Dansur:</a:t>
                      </a:r>
                      <a:r>
                        <a:rPr lang="fo-FO" sz="1100" u="none" strike="noStrike" dirty="0">
                          <a:effectLst/>
                          <a:latin typeface="Comic Sans MS" panose="030F0702030302020204" pitchFamily="66" charset="0"/>
                        </a:rPr>
                        <a:t> Elsa Maria Bærentsen. </a:t>
                      </a:r>
                      <a:r>
                        <a:rPr lang="fo-FO" sz="1100" u="sng" strike="noStrike" dirty="0">
                          <a:effectLst/>
                          <a:latin typeface="Comic Sans MS" panose="030F0702030302020204" pitchFamily="66" charset="0"/>
                        </a:rPr>
                        <a:t>Tónleika útseting:</a:t>
                      </a:r>
                      <a:r>
                        <a:rPr lang="fo-FO" sz="1100" u="none" strike="noStrike" dirty="0">
                          <a:effectLst/>
                          <a:latin typeface="Comic Sans MS" panose="030F0702030302020204" pitchFamily="66" charset="0"/>
                        </a:rPr>
                        <a:t> Niels Raae. </a:t>
                      </a:r>
                      <a:r>
                        <a:rPr lang="fo-FO" sz="1100" u="sng" strike="noStrike" dirty="0">
                          <a:effectLst/>
                          <a:latin typeface="Comic Sans MS" panose="030F0702030302020204" pitchFamily="66" charset="0"/>
                        </a:rPr>
                        <a:t>Teknisk samskipan:</a:t>
                      </a:r>
                      <a:r>
                        <a:rPr lang="fo-FO" sz="1100" u="none" strike="noStrike" dirty="0">
                          <a:effectLst/>
                          <a:latin typeface="Comic Sans MS" panose="030F0702030302020204" pitchFamily="66" charset="0"/>
                        </a:rPr>
                        <a:t> Kolbein Simonsen. </a:t>
                      </a:r>
                      <a:r>
                        <a:rPr lang="fo-FO" sz="1100" u="sng" strike="noStrike" dirty="0">
                          <a:effectLst/>
                          <a:latin typeface="Comic Sans MS" panose="030F0702030302020204" pitchFamily="66" charset="0"/>
                        </a:rPr>
                        <a:t>Verkleiðari:</a:t>
                      </a:r>
                      <a:r>
                        <a:rPr lang="fo-FO" sz="1100" u="none" strike="noStrike" dirty="0">
                          <a:effectLst/>
                          <a:latin typeface="Comic Sans MS" panose="030F0702030302020204" pitchFamily="66" charset="0"/>
                        </a:rPr>
                        <a:t> Gulla Øregaard. </a:t>
                      </a:r>
                      <a:r>
                        <a:rPr lang="fo-FO" sz="1100" u="sng" strike="noStrike" dirty="0">
                          <a:effectLst/>
                          <a:latin typeface="Comic Sans MS" panose="030F0702030302020204" pitchFamily="66" charset="0"/>
                        </a:rPr>
                        <a:t>Hjálparfólk ljóð</a:t>
                      </a:r>
                      <a:r>
                        <a:rPr lang="fo-FO" sz="1100" u="none" strike="noStrike" dirty="0">
                          <a:effectLst/>
                          <a:latin typeface="Comic Sans MS" panose="030F0702030302020204" pitchFamily="66" charset="0"/>
                        </a:rPr>
                        <a:t>: Høgni Zachariasen. </a:t>
                      </a:r>
                      <a:r>
                        <a:rPr lang="fo-FO" sz="1100" u="sng" strike="noStrike" dirty="0">
                          <a:effectLst/>
                          <a:latin typeface="Comic Sans MS" panose="030F0702030302020204" pitchFamily="66" charset="0"/>
                        </a:rPr>
                        <a:t>Hjálparfólk dansur:</a:t>
                      </a:r>
                      <a:r>
                        <a:rPr lang="fo-FO" sz="1100" u="none" strike="noStrike" dirty="0">
                          <a:effectLst/>
                          <a:latin typeface="Comic Sans MS" panose="030F0702030302020204" pitchFamily="66" charset="0"/>
                        </a:rPr>
                        <a:t> Anna Maria Jensen.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Elin Mouritsen og Edith Dahl Jensen. </a:t>
                      </a:r>
                      <a:r>
                        <a:rPr lang="fo-FO" sz="1100" u="sng" strike="noStrike" dirty="0">
                          <a:effectLst/>
                          <a:latin typeface="Comic Sans MS" panose="030F0702030302020204" pitchFamily="66" charset="0"/>
                        </a:rPr>
                        <a:t>Klædnaumsjón</a:t>
                      </a:r>
                      <a:r>
                        <a:rPr lang="fo-FO" sz="1100" u="none" strike="noStrike" dirty="0">
                          <a:effectLst/>
                          <a:latin typeface="Comic Sans MS" panose="030F0702030302020204" pitchFamily="66" charset="0"/>
                        </a:rPr>
                        <a:t>: Jóhanna Maria Djurhuus. </a:t>
                      </a:r>
                      <a:r>
                        <a:rPr lang="fo-FO" sz="1100" u="sng" strike="noStrike" dirty="0">
                          <a:effectLst/>
                          <a:latin typeface="Comic Sans MS" panose="030F0702030302020204" pitchFamily="66" charset="0"/>
                        </a:rPr>
                        <a:t>Hár og smyrsl:</a:t>
                      </a:r>
                      <a:r>
                        <a:rPr lang="fo-FO" sz="1100" u="none" strike="noStrike" dirty="0">
                          <a:effectLst/>
                          <a:latin typeface="Comic Sans MS" panose="030F0702030302020204" pitchFamily="66" charset="0"/>
                        </a:rPr>
                        <a:t> Marjun Olsen, Poula Skorðheim, Salong Tóta. </a:t>
                      </a:r>
                      <a:r>
                        <a:rPr lang="fo-FO" sz="1100" u="sng" strike="noStrike" dirty="0">
                          <a:effectLst/>
                          <a:latin typeface="Comic Sans MS" panose="030F0702030302020204" pitchFamily="66" charset="0"/>
                        </a:rPr>
                        <a:t>Pallsmíð/tilriggan:</a:t>
                      </a:r>
                      <a:r>
                        <a:rPr lang="fo-FO" sz="1100" u="none" strike="noStrike" dirty="0">
                          <a:effectLst/>
                          <a:latin typeface="Comic Sans MS" panose="030F0702030302020204" pitchFamily="66" charset="0"/>
                        </a:rPr>
                        <a:t> Anker Mortensen og Troels Larsen.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Karin Joensen.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Hans Tórgarð, Gudmundur Joensen, Gundur Mortensen, Terji Rasmussen, Lív Dam, Robert McBirnie, Tórunn Johansen, Gunnvá Zachariasen, Karin Joensen, Brynjálvur Tórstún. Dagblaðið: 14. november, 21. november, 5. desember 1990, Sosialurin: 17. oktober, 19. oktober, 23. november, 4. desember 1990, 14. Sept: 14. november, 1. desember 1990, Dimmalætting: 20. oktober, 13. november 1990, Oyggjatíðindi: 14. november 1990, Fríu Føroyar: 7. desember 1990.</a:t>
                      </a:r>
                    </a:p>
                    <a:p>
                      <a:pPr algn="l" fontAlgn="t"/>
                      <a:endParaRPr lang="fo-FO" sz="300" b="0" i="0" u="none" strike="noStrike" dirty="0">
                        <a:solidFill>
                          <a:srgbClr val="2A2A2A"/>
                        </a:solidFill>
                        <a:effectLst/>
                        <a:latin typeface="Comic Sans MS" panose="030F0702030302020204" pitchFamily="66" charset="0"/>
                      </a:endParaRPr>
                    </a:p>
                  </a:txBody>
                  <a:tcPr marL="1046" marR="1046" marT="1046" marB="0">
                    <a:solidFill>
                      <a:schemeClr val="accent1">
                        <a:lumMod val="20000"/>
                        <a:lumOff val="80000"/>
                      </a:schemeClr>
                    </a:solidFill>
                  </a:tcPr>
                </a:tc>
                <a:extLst>
                  <a:ext uri="{0D108BD9-81ED-4DB2-BD59-A6C34878D82A}">
                    <a16:rowId xmlns:a16="http://schemas.microsoft.com/office/drawing/2014/main" val="2304529361"/>
                  </a:ext>
                </a:extLst>
              </a:tr>
              <a:tr h="916409">
                <a:tc>
                  <a:txBody>
                    <a:bodyPr/>
                    <a:lstStyle/>
                    <a:p>
                      <a:pPr algn="ctr"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Cabaret Valentine </a:t>
                      </a:r>
                      <a:endParaRPr lang="fo-FO" sz="1100" b="1" i="0" u="none" strike="noStrike" dirty="0">
                        <a:solidFill>
                          <a:srgbClr val="2A2A2A"/>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 &amp; Stranda Sjónleikarafelag</a:t>
                      </a:r>
                      <a:endParaRPr lang="fo-FO" sz="1100" b="1" i="0" u="none" strike="noStrike">
                        <a:solidFill>
                          <a:srgbClr val="000000"/>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64 fólk úr Havnar Sjónleikarfelag og Stranda Sjónleikarfelag eru við í kabarettini, sum er gjørd eftir áheitan frá teimum, sum stílaðu fyri bretsku vikuni. Olivur Næss, Kári Petersen og Bjørgfinnur Nielsen hava havt høvuðsábyrgdina. Pallmyndina gjørdu Arnold Eyvindsson og Brynjálvur Tórstún eftir hugskoti úr Havnarmyndum. myndir eru tøkar.</a:t>
                      </a:r>
                    </a:p>
                    <a:p>
                      <a:pPr algn="l" fontAlgn="t"/>
                      <a:endParaRPr lang="fo-FO" sz="500" b="0" i="0" u="none" strike="noStrike" dirty="0">
                        <a:solidFill>
                          <a:srgbClr val="2A2A2A"/>
                        </a:solidFill>
                        <a:effectLst/>
                        <a:latin typeface="Comic Sans MS" panose="030F0702030302020204" pitchFamily="66" charset="0"/>
                      </a:endParaRPr>
                    </a:p>
                  </a:txBody>
                  <a:tcPr marL="1046" marR="1046" marT="1046" marB="0">
                    <a:solidFill>
                      <a:schemeClr val="accent1">
                        <a:lumMod val="20000"/>
                        <a:lumOff val="80000"/>
                      </a:schemeClr>
                    </a:solidFill>
                  </a:tcPr>
                </a:tc>
                <a:extLst>
                  <a:ext uri="{0D108BD9-81ED-4DB2-BD59-A6C34878D82A}">
                    <a16:rowId xmlns:a16="http://schemas.microsoft.com/office/drawing/2014/main" val="3468252770"/>
                  </a:ext>
                </a:extLst>
              </a:tr>
              <a:tr h="504496">
                <a:tc>
                  <a:txBody>
                    <a:bodyPr/>
                    <a:lstStyle/>
                    <a:p>
                      <a:pPr algn="ctr" fontAlgn="t"/>
                      <a:r>
                        <a:rPr lang="fo-FO" sz="1100" u="none" strike="noStrike" dirty="0">
                          <a:effectLst/>
                          <a:latin typeface="Comic Sans MS" panose="030F0702030302020204" pitchFamily="66" charset="0"/>
                        </a:rPr>
                        <a:t>1991</a:t>
                      </a:r>
                      <a:endParaRPr lang="fo-FO" sz="1100" b="0" i="0" u="none" strike="noStrike" dirty="0">
                        <a:solidFill>
                          <a:srgbClr val="000000"/>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Billy skrøgg </a:t>
                      </a:r>
                      <a:endParaRPr lang="fo-FO" sz="1100" b="1" i="0" u="none" strike="noStrike" dirty="0">
                        <a:solidFill>
                          <a:srgbClr val="2A2A2A"/>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046" marR="1046" marT="104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Keith Watherhouse og Willis Hall.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Eyðun Johannesen. Sandingar framføra. Dimmalætting mars 91, Sverri Egholm ummælir.</a:t>
                      </a:r>
                    </a:p>
                    <a:p>
                      <a:pPr algn="l" fontAlgn="t"/>
                      <a:endParaRPr lang="fo-FO" sz="1100" b="0" i="0" u="none" strike="noStrike" dirty="0">
                        <a:solidFill>
                          <a:srgbClr val="2A2A2A"/>
                        </a:solidFill>
                        <a:effectLst/>
                        <a:latin typeface="Comic Sans MS" panose="030F0702030302020204" pitchFamily="66" charset="0"/>
                      </a:endParaRPr>
                    </a:p>
                  </a:txBody>
                  <a:tcPr marL="1046" marR="1046" marT="1046" marB="0">
                    <a:solidFill>
                      <a:schemeClr val="accent1">
                        <a:lumMod val="20000"/>
                        <a:lumOff val="80000"/>
                      </a:schemeClr>
                    </a:solidFill>
                  </a:tcPr>
                </a:tc>
                <a:extLst>
                  <a:ext uri="{0D108BD9-81ED-4DB2-BD59-A6C34878D82A}">
                    <a16:rowId xmlns:a16="http://schemas.microsoft.com/office/drawing/2014/main" val="2945628887"/>
                  </a:ext>
                </a:extLst>
              </a:tr>
            </a:tbl>
          </a:graphicData>
        </a:graphic>
      </p:graphicFrame>
    </p:spTree>
    <p:extLst>
      <p:ext uri="{BB962C8B-B14F-4D97-AF65-F5344CB8AC3E}">
        <p14:creationId xmlns:p14="http://schemas.microsoft.com/office/powerpoint/2010/main" val="1715117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A112D95-0557-509C-DDFD-D95F8B6CE964}"/>
              </a:ext>
            </a:extLst>
          </p:cNvPr>
          <p:cNvGraphicFramePr>
            <a:graphicFrameLocks noGrp="1"/>
          </p:cNvGraphicFramePr>
          <p:nvPr>
            <p:extLst>
              <p:ext uri="{D42A27DB-BD31-4B8C-83A1-F6EECF244321}">
                <p14:modId xmlns:p14="http://schemas.microsoft.com/office/powerpoint/2010/main" val="1624382357"/>
              </p:ext>
            </p:extLst>
          </p:nvPr>
        </p:nvGraphicFramePr>
        <p:xfrm>
          <a:off x="0" y="0"/>
          <a:ext cx="12192001" cy="6869280"/>
        </p:xfrm>
        <a:graphic>
          <a:graphicData uri="http://schemas.openxmlformats.org/drawingml/2006/table">
            <a:tbl>
              <a:tblPr>
                <a:tableStyleId>{5C22544A-7EE6-4342-B048-85BDC9FD1C3A}</a:tableStyleId>
              </a:tblPr>
              <a:tblGrid>
                <a:gridCol w="1072676">
                  <a:extLst>
                    <a:ext uri="{9D8B030D-6E8A-4147-A177-3AD203B41FA5}">
                      <a16:colId xmlns:a16="http://schemas.microsoft.com/office/drawing/2014/main" val="1871767851"/>
                    </a:ext>
                  </a:extLst>
                </a:gridCol>
                <a:gridCol w="3253014">
                  <a:extLst>
                    <a:ext uri="{9D8B030D-6E8A-4147-A177-3AD203B41FA5}">
                      <a16:colId xmlns:a16="http://schemas.microsoft.com/office/drawing/2014/main" val="1662446233"/>
                    </a:ext>
                  </a:extLst>
                </a:gridCol>
                <a:gridCol w="2238635">
                  <a:extLst>
                    <a:ext uri="{9D8B030D-6E8A-4147-A177-3AD203B41FA5}">
                      <a16:colId xmlns:a16="http://schemas.microsoft.com/office/drawing/2014/main" val="3745765255"/>
                    </a:ext>
                  </a:extLst>
                </a:gridCol>
                <a:gridCol w="5627676">
                  <a:extLst>
                    <a:ext uri="{9D8B030D-6E8A-4147-A177-3AD203B41FA5}">
                      <a16:colId xmlns:a16="http://schemas.microsoft.com/office/drawing/2014/main" val="2330255848"/>
                    </a:ext>
                  </a:extLst>
                </a:gridCol>
              </a:tblGrid>
              <a:tr h="211208">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836088824"/>
                  </a:ext>
                </a:extLst>
              </a:tr>
              <a:tr h="165176">
                <a:tc>
                  <a:txBody>
                    <a:bodyPr/>
                    <a:lstStyle/>
                    <a:p>
                      <a:pPr algn="ctr" fontAlgn="ctr"/>
                      <a:r>
                        <a:rPr lang="fo-FO" sz="1100" u="none" strike="noStrike">
                          <a:effectLst/>
                          <a:latin typeface="Times New Roman" panose="02020603050405020304" pitchFamily="18" charset="0"/>
                          <a:cs typeface="Times New Roman" panose="02020603050405020304" pitchFamily="18" charset="0"/>
                        </a:rPr>
                        <a:t>1991</a:t>
                      </a:r>
                      <a:endParaRPr lang="fo-FO"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413" marR="1413" marT="1413" marB="0" anchor="ctr">
                    <a:solidFill>
                      <a:schemeClr val="accent1">
                        <a:lumMod val="20000"/>
                        <a:lumOff val="80000"/>
                      </a:schemeClr>
                    </a:solidFill>
                  </a:tcPr>
                </a:tc>
                <a:tc>
                  <a:txBody>
                    <a:bodyPr/>
                    <a:lstStyle/>
                    <a:p>
                      <a:pPr algn="l" fontAlgn="ctr"/>
                      <a:r>
                        <a:rPr lang="fo-FO" sz="1100" b="1" u="none" strike="noStrike" dirty="0">
                          <a:effectLst/>
                          <a:latin typeface="Times New Roman" panose="02020603050405020304" pitchFamily="18" charset="0"/>
                          <a:cs typeface="Times New Roman" panose="02020603050405020304" pitchFamily="18" charset="0"/>
                        </a:rPr>
                        <a:t>Hin kvidni stjórin</a:t>
                      </a:r>
                      <a:endParaRPr lang="fo-FO"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413" marR="1413" marT="1413" marB="0" anchor="ctr">
                    <a:solidFill>
                      <a:schemeClr val="accent1">
                        <a:lumMod val="20000"/>
                        <a:lumOff val="80000"/>
                      </a:schemeClr>
                    </a:solidFill>
                  </a:tcPr>
                </a:tc>
                <a:tc>
                  <a:txBody>
                    <a:bodyPr/>
                    <a:lstStyle/>
                    <a:p>
                      <a:pPr algn="l" fontAlgn="b"/>
                      <a:r>
                        <a:rPr lang="fo-FO" sz="1100" u="none" strike="noStrike" dirty="0">
                          <a:effectLst/>
                          <a:latin typeface="Times New Roman" panose="02020603050405020304" pitchFamily="18" charset="0"/>
                          <a:cs typeface="Times New Roman" panose="02020603050405020304" pitchFamily="18" charset="0"/>
                        </a:rPr>
                        <a:t>Ungmannafelagið Royndin</a:t>
                      </a:r>
                      <a:endParaRPr lang="fo-FO"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413" marR="1413" marT="1413" marB="0" anchor="b">
                    <a:solidFill>
                      <a:schemeClr val="accent1">
                        <a:lumMod val="20000"/>
                        <a:lumOff val="80000"/>
                      </a:schemeClr>
                    </a:solidFill>
                  </a:tcPr>
                </a:tc>
                <a:tc>
                  <a:txBody>
                    <a:bodyPr/>
                    <a:lstStyle/>
                    <a:p>
                      <a:pPr algn="l" fontAlgn="b"/>
                      <a:endParaRPr lang="fo-FO"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413" marR="1413" marT="1413" marB="0" anchor="b">
                    <a:solidFill>
                      <a:schemeClr val="accent1">
                        <a:lumMod val="20000"/>
                        <a:lumOff val="80000"/>
                      </a:schemeClr>
                    </a:solidFill>
                  </a:tcPr>
                </a:tc>
                <a:extLst>
                  <a:ext uri="{0D108BD9-81ED-4DB2-BD59-A6C34878D82A}">
                    <a16:rowId xmlns:a16="http://schemas.microsoft.com/office/drawing/2014/main" val="4253947558"/>
                  </a:ext>
                </a:extLst>
              </a:tr>
              <a:tr h="537440">
                <a:tc>
                  <a:txBody>
                    <a:bodyPr/>
                    <a:lstStyle/>
                    <a:p>
                      <a:pPr algn="ctr" fontAlgn="t"/>
                      <a:r>
                        <a:rPr lang="fo-FO" sz="1100" u="none" strike="noStrike">
                          <a:effectLst/>
                          <a:latin typeface="Times New Roman" panose="02020603050405020304" pitchFamily="18" charset="0"/>
                          <a:cs typeface="Times New Roman" panose="02020603050405020304" pitchFamily="18" charset="0"/>
                        </a:rPr>
                        <a:t> </a:t>
                      </a:r>
                      <a:endParaRPr lang="fo-FO"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tc>
                  <a:txBody>
                    <a:bodyPr/>
                    <a:lstStyle/>
                    <a:p>
                      <a:pPr algn="l" fontAlgn="t"/>
                      <a:r>
                        <a:rPr lang="fo-FO" sz="1100" b="1" u="none" strike="noStrike" dirty="0">
                          <a:effectLst/>
                          <a:latin typeface="Times New Roman" panose="02020603050405020304" pitchFamily="18" charset="0"/>
                          <a:cs typeface="Times New Roman" panose="02020603050405020304" pitchFamily="18" charset="0"/>
                        </a:rPr>
                        <a:t>NFPU Kongress </a:t>
                      </a:r>
                      <a:endParaRPr lang="fo-FO" sz="1100" b="1" i="0" u="none" strike="noStrike" dirty="0">
                        <a:solidFill>
                          <a:srgbClr val="2A2A2A"/>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tc>
                  <a:txBody>
                    <a:bodyPr/>
                    <a:lstStyle/>
                    <a:p>
                      <a:pPr algn="l" fontAlgn="t"/>
                      <a:r>
                        <a:rPr lang="fo-FO" sz="1100" u="none" strike="noStrike">
                          <a:effectLst/>
                          <a:latin typeface="Times New Roman" panose="02020603050405020304" pitchFamily="18" charset="0"/>
                          <a:cs typeface="Times New Roman" panose="02020603050405020304" pitchFamily="18" charset="0"/>
                        </a:rPr>
                        <a:t>Havnar Sjónleikarafelag</a:t>
                      </a:r>
                      <a:endParaRPr lang="fo-FO" sz="1100" b="1" i="0" u="none" strike="noStrike">
                        <a:solidFill>
                          <a:srgbClr val="000000"/>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tc>
                  <a:txBody>
                    <a:bodyPr/>
                    <a:lstStyle/>
                    <a:p>
                      <a:pPr algn="l" fontAlgn="t"/>
                      <a:r>
                        <a:rPr lang="fo-FO" sz="1100" u="none" strike="noStrike" dirty="0">
                          <a:effectLst/>
                          <a:latin typeface="Times New Roman" panose="02020603050405020304" pitchFamily="18" charset="0"/>
                          <a:cs typeface="Times New Roman" panose="02020603050405020304" pitchFamily="18" charset="0"/>
                        </a:rPr>
                        <a:t>Nærsamfund for alle. Kultur i Tórshavns teater. Leikir:   Ein finna tú ert í  </a:t>
                      </a:r>
                      <a:br>
                        <a:rPr lang="fo-FO" sz="1100" u="none" strike="noStrike" dirty="0">
                          <a:effectLst/>
                          <a:latin typeface="Times New Roman" panose="02020603050405020304" pitchFamily="18" charset="0"/>
                          <a:cs typeface="Times New Roman" panose="02020603050405020304" pitchFamily="18" charset="0"/>
                        </a:rPr>
                      </a:br>
                      <a:r>
                        <a:rPr lang="fo-FO" sz="1100" u="none" strike="noStrike" dirty="0">
                          <a:effectLst/>
                          <a:latin typeface="Times New Roman" panose="02020603050405020304" pitchFamily="18" charset="0"/>
                          <a:cs typeface="Times New Roman" panose="02020603050405020304" pitchFamily="18" charset="0"/>
                        </a:rPr>
                        <a:t>talvinum – Føroyar,  Perlan – Ísland, Stampa Langon – Finnland, Stråmændene – Løgstør (orkestur) Húgvutáttur – Føroyar, Arosblåsarna – Svøríki, Husbandet – Áland, Program er til taks.</a:t>
                      </a:r>
                      <a:endParaRPr lang="fo-FO" sz="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extLst>
                  <a:ext uri="{0D108BD9-81ED-4DB2-BD59-A6C34878D82A}">
                    <a16:rowId xmlns:a16="http://schemas.microsoft.com/office/drawing/2014/main" val="3673298187"/>
                  </a:ext>
                </a:extLst>
              </a:tr>
              <a:tr h="701236">
                <a:tc>
                  <a:txBody>
                    <a:bodyPr/>
                    <a:lstStyle/>
                    <a:p>
                      <a:pPr algn="ctr" fontAlgn="t"/>
                      <a:r>
                        <a:rPr lang="fo-FO" sz="1100" u="none" strike="noStrike" dirty="0">
                          <a:effectLst/>
                          <a:latin typeface="Times New Roman" panose="02020603050405020304" pitchFamily="18" charset="0"/>
                          <a:cs typeface="Times New Roman" panose="02020603050405020304" pitchFamily="18" charset="0"/>
                        </a:rPr>
                        <a:t>1991</a:t>
                      </a:r>
                      <a:endParaRPr lang="fo-FO"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tc>
                  <a:txBody>
                    <a:bodyPr/>
                    <a:lstStyle/>
                    <a:p>
                      <a:pPr algn="l" fontAlgn="t"/>
                      <a:r>
                        <a:rPr lang="fo-FO" sz="1100" b="1" u="none" strike="noStrike" dirty="0">
                          <a:effectLst/>
                          <a:latin typeface="Times New Roman" panose="02020603050405020304" pitchFamily="18" charset="0"/>
                          <a:cs typeface="Times New Roman" panose="02020603050405020304" pitchFamily="18" charset="0"/>
                        </a:rPr>
                        <a:t>Ólavsøkukabarettin 1991</a:t>
                      </a:r>
                      <a:endParaRPr lang="fo-FO" sz="1100" b="1" i="0" u="none" strike="noStrike" dirty="0">
                        <a:solidFill>
                          <a:srgbClr val="2A2A2A"/>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tc>
                  <a:txBody>
                    <a:bodyPr/>
                    <a:lstStyle/>
                    <a:p>
                      <a:pPr algn="l" fontAlgn="t"/>
                      <a:r>
                        <a:rPr lang="fo-FO" sz="1100" u="none" strike="noStrike">
                          <a:effectLst/>
                          <a:latin typeface="Times New Roman" panose="02020603050405020304" pitchFamily="18" charset="0"/>
                          <a:cs typeface="Times New Roman" panose="02020603050405020304" pitchFamily="18" charset="0"/>
                        </a:rPr>
                        <a:t>Havnar Sjónleikarafelag</a:t>
                      </a:r>
                      <a:endParaRPr lang="fo-FO" sz="1100" b="1" i="0" u="none" strike="noStrike">
                        <a:solidFill>
                          <a:srgbClr val="000000"/>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tc>
                  <a:txBody>
                    <a:bodyPr/>
                    <a:lstStyle/>
                    <a:p>
                      <a:pPr algn="l" fontAlgn="t"/>
                      <a:r>
                        <a:rPr lang="fo-FO" sz="1100" u="sng" strike="noStrike" dirty="0">
                          <a:effectLst/>
                          <a:latin typeface="Times New Roman" panose="02020603050405020304" pitchFamily="18" charset="0"/>
                          <a:cs typeface="Times New Roman" panose="02020603050405020304" pitchFamily="18" charset="0"/>
                        </a:rPr>
                        <a:t>Manningin:</a:t>
                      </a:r>
                      <a:r>
                        <a:rPr lang="fo-FO" sz="1100" u="none" strike="noStrike" dirty="0">
                          <a:effectLst/>
                          <a:latin typeface="Times New Roman" panose="02020603050405020304" pitchFamily="18" charset="0"/>
                          <a:cs typeface="Times New Roman" panose="02020603050405020304" pitchFamily="18" charset="0"/>
                        </a:rPr>
                        <a:t> Rolvur Berg, Hans Petur í Brekkunum, Marita Dalsgaard, Allan Dalsgarð, Egil B. H. Hansen, Mikkjal Helmsdal, Brandur Jacobsen, Djóni í Geil Johansen, Jenny C. Petersen, Kristianna W. Poulsen, Hanus Reinert, Sjúrður Skaale, Gunnvá Zachariasen, Jákup Veyhe. </a:t>
                      </a:r>
                      <a:r>
                        <a:rPr lang="fo-FO" sz="1100" u="sng" strike="noStrike" dirty="0">
                          <a:effectLst/>
                          <a:latin typeface="Times New Roman" panose="02020603050405020304" pitchFamily="18" charset="0"/>
                          <a:cs typeface="Times New Roman" panose="02020603050405020304" pitchFamily="18" charset="0"/>
                        </a:rPr>
                        <a:t>Hjálpt hava</a:t>
                      </a:r>
                      <a:r>
                        <a:rPr lang="fo-FO" sz="1100" u="none" strike="noStrike" dirty="0">
                          <a:effectLst/>
                          <a:latin typeface="Times New Roman" panose="02020603050405020304" pitchFamily="18" charset="0"/>
                          <a:cs typeface="Times New Roman" panose="02020603050405020304" pitchFamily="18" charset="0"/>
                        </a:rPr>
                        <a:t>: Jóannes Dalsgaard og Regin D. Paturson. Mynd er tøk.</a:t>
                      </a:r>
                      <a:endParaRPr lang="fo-FO" sz="300" b="0" i="0" u="sng" strike="noStrike" dirty="0">
                        <a:solidFill>
                          <a:srgbClr val="2A2A2A"/>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extLst>
                  <a:ext uri="{0D108BD9-81ED-4DB2-BD59-A6C34878D82A}">
                    <a16:rowId xmlns:a16="http://schemas.microsoft.com/office/drawing/2014/main" val="2256076836"/>
                  </a:ext>
                </a:extLst>
              </a:tr>
              <a:tr h="2830582">
                <a:tc>
                  <a:txBody>
                    <a:bodyPr/>
                    <a:lstStyle/>
                    <a:p>
                      <a:pPr algn="ctr" fontAlgn="t"/>
                      <a:r>
                        <a:rPr lang="fo-FO" sz="1100" u="none" strike="noStrike">
                          <a:effectLst/>
                          <a:latin typeface="Times New Roman" panose="02020603050405020304" pitchFamily="18" charset="0"/>
                          <a:cs typeface="Times New Roman" panose="02020603050405020304" pitchFamily="18" charset="0"/>
                        </a:rPr>
                        <a:t>1991</a:t>
                      </a:r>
                      <a:endParaRPr lang="fo-FO"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tc>
                  <a:txBody>
                    <a:bodyPr/>
                    <a:lstStyle/>
                    <a:p>
                      <a:pPr algn="l" fontAlgn="t"/>
                      <a:r>
                        <a:rPr lang="fo-FO" sz="1100" b="1" u="none" strike="noStrike" dirty="0">
                          <a:effectLst/>
                          <a:latin typeface="Times New Roman" panose="02020603050405020304" pitchFamily="18" charset="0"/>
                          <a:cs typeface="Times New Roman" panose="02020603050405020304" pitchFamily="18" charset="0"/>
                        </a:rPr>
                        <a:t>Leikhúsjól 1991</a:t>
                      </a:r>
                      <a:endParaRPr lang="fo-FO" sz="1100" b="1" i="0" u="none" strike="noStrike" dirty="0">
                        <a:solidFill>
                          <a:srgbClr val="2A2A2A"/>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tc>
                  <a:txBody>
                    <a:bodyPr/>
                    <a:lstStyle/>
                    <a:p>
                      <a:pPr algn="l" fontAlgn="t"/>
                      <a:r>
                        <a:rPr lang="fo-FO" sz="1100" u="none" strike="noStrike">
                          <a:effectLst/>
                          <a:latin typeface="Times New Roman" panose="02020603050405020304" pitchFamily="18" charset="0"/>
                          <a:cs typeface="Times New Roman" panose="02020603050405020304" pitchFamily="18" charset="0"/>
                        </a:rPr>
                        <a:t>Havnar Sjónleikarafelag</a:t>
                      </a:r>
                      <a:endParaRPr lang="fo-FO" sz="1100" b="1" i="0" u="none" strike="noStrike">
                        <a:solidFill>
                          <a:srgbClr val="000000"/>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tc>
                  <a:txBody>
                    <a:bodyPr/>
                    <a:lstStyle/>
                    <a:p>
                      <a:pPr algn="l" fontAlgn="t"/>
                      <a:r>
                        <a:rPr lang="fo-FO" sz="1100" u="sng" strike="noStrike" dirty="0">
                          <a:effectLst/>
                          <a:latin typeface="Times New Roman" panose="02020603050405020304" pitchFamily="18" charset="0"/>
                          <a:cs typeface="Times New Roman" panose="02020603050405020304" pitchFamily="18" charset="0"/>
                        </a:rPr>
                        <a:t>Leikstjórn, leikrit og hugskot:</a:t>
                      </a:r>
                      <a:r>
                        <a:rPr lang="fo-FO" sz="1100" u="none" strike="noStrike" dirty="0">
                          <a:effectLst/>
                          <a:latin typeface="Times New Roman" panose="02020603050405020304" pitchFamily="18" charset="0"/>
                          <a:cs typeface="Times New Roman" panose="02020603050405020304" pitchFamily="18" charset="0"/>
                        </a:rPr>
                        <a:t> Mikkjal Helmsdal og Jákup Veyhe </a:t>
                      </a:r>
                      <a:r>
                        <a:rPr lang="fo-FO" sz="1100" u="sng" strike="noStrike" dirty="0">
                          <a:effectLst/>
                          <a:latin typeface="Times New Roman" panose="02020603050405020304" pitchFamily="18" charset="0"/>
                          <a:cs typeface="Times New Roman" panose="02020603050405020304" pitchFamily="18" charset="0"/>
                        </a:rPr>
                        <a:t>Leiðsla og samskipan</a:t>
                      </a:r>
                      <a:r>
                        <a:rPr lang="fo-FO" sz="1100" u="none" strike="noStrike" dirty="0">
                          <a:effectLst/>
                          <a:latin typeface="Times New Roman" panose="02020603050405020304" pitchFamily="18" charset="0"/>
                          <a:cs typeface="Times New Roman" panose="02020603050405020304" pitchFamily="18" charset="0"/>
                        </a:rPr>
                        <a:t>: Mikkjal Helmsdal. </a:t>
                      </a:r>
                      <a:r>
                        <a:rPr lang="fo-FO" sz="1100" u="sng" strike="noStrike" dirty="0">
                          <a:effectLst/>
                          <a:latin typeface="Times New Roman" panose="02020603050405020304" pitchFamily="18" charset="0"/>
                          <a:cs typeface="Times New Roman" panose="02020603050405020304" pitchFamily="18" charset="0"/>
                        </a:rPr>
                        <a:t>Tónleikarar:</a:t>
                      </a:r>
                      <a:r>
                        <a:rPr lang="fo-FO" sz="1100" u="none" strike="noStrike" dirty="0">
                          <a:effectLst/>
                          <a:latin typeface="Times New Roman" panose="02020603050405020304" pitchFamily="18" charset="0"/>
                          <a:cs typeface="Times New Roman" panose="02020603050405020304" pitchFamily="18" charset="0"/>
                        </a:rPr>
                        <a:t> Hans Petur í Brekkunum, Jónas Bloch Danielsen, Helga Gunnarsdóttir, Rúni Gaardlykke, Jacobina Hansen, Mikkjal Helmsdal, Finnur Joensen, Marita á Steinum, Kvintett úr Havnar Hornorkestri. </a:t>
                      </a:r>
                      <a:r>
                        <a:rPr lang="fo-FO" sz="1100" u="sng" strike="noStrike" dirty="0">
                          <a:effectLst/>
                          <a:latin typeface="Times New Roman" panose="02020603050405020304" pitchFamily="18" charset="0"/>
                          <a:cs typeface="Times New Roman" panose="02020603050405020304" pitchFamily="18" charset="0"/>
                        </a:rPr>
                        <a:t>Leikarar:</a:t>
                      </a:r>
                      <a:r>
                        <a:rPr lang="fo-FO" sz="1100" u="none" strike="noStrike" dirty="0">
                          <a:effectLst/>
                          <a:latin typeface="Times New Roman" panose="02020603050405020304" pitchFamily="18" charset="0"/>
                          <a:cs typeface="Times New Roman" panose="02020603050405020304" pitchFamily="18" charset="0"/>
                        </a:rPr>
                        <a:t> Elsa Bech, Susan Brockie, Katrin Dal-Christiansen, Allan Dalsgarð, Beinta Danielsen, Jónas Bloch Danielsen, Steingrím Funding, Helga Gunnarsdóttir, Rúni Gaardlykke, Heðin Jákupsson, Anna Louisa Jacobsen, Jannie Dam, Lyðgerð Jacobsen, Finnur Joensen, Rannvá Johannesen, Jóhanna Kristiansen, Annika Magnussen, Elsa Wraae Olsen, Unn Paturson, Elin Nolsøe Poulsen, Marita á Steinum, Vanja í Stórustovu, Martha Thomsen, Sigga Vang, Birita Wardum, Hans Petur í Brekkunum, Eva Brekkstein, Karin Dahl, Sissel Eyðfinnsdóttir Jacobsen, Katrin Einarsson Jespersen, Birita Jóansdóttir, Judith Jóhanna Joensen, Súsanna Husgaard Niclasen, Elisabeth Skarðhamar Olsen, Jákup Veyhe, Ebba Wilhelm, Guri Jacobsen, Gunnvá Zachariasen, Beinta Clothier, Silvia Dalsgaard, Ragnheiður Bogadóttir Hansen, Henrietta Heinesen, Rikke Jensen, Guðrun Maria Mortensen, Frida Mouritsen, Rannvá Mouritsen, Sanna Vitalis, Poula Bech, Heini Danielsen, Óli Djurhuus, Rúni Hansen, Mikkjal Helmsdal, Benjamin Holloway, Páll Horn, Høgni Jacobsen, Ata W. Larsen, Arne Debess Madsen, Magnus Debess Madsen, Jóna Wilhelmsen. Dimmalætting: 14. desember 1991, Sosialurin: 23. november, 13. desember 1991. Myndir eru tøkar</a:t>
                      </a:r>
                    </a:p>
                    <a:p>
                      <a:pPr algn="l" fontAlgn="t"/>
                      <a:endParaRPr lang="fo-FO" sz="300" b="0" i="0" u="sng" strike="noStrike" dirty="0">
                        <a:solidFill>
                          <a:srgbClr val="2A2A2A"/>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extLst>
                  <a:ext uri="{0D108BD9-81ED-4DB2-BD59-A6C34878D82A}">
                    <a16:rowId xmlns:a16="http://schemas.microsoft.com/office/drawing/2014/main" val="1281215862"/>
                  </a:ext>
                </a:extLst>
              </a:tr>
              <a:tr h="2294523">
                <a:tc>
                  <a:txBody>
                    <a:bodyPr/>
                    <a:lstStyle/>
                    <a:p>
                      <a:pPr algn="ctr" fontAlgn="t"/>
                      <a:r>
                        <a:rPr lang="fo-FO" sz="1100" u="none" strike="noStrike">
                          <a:effectLst/>
                          <a:latin typeface="Times New Roman" panose="02020603050405020304" pitchFamily="18" charset="0"/>
                          <a:cs typeface="Times New Roman" panose="02020603050405020304" pitchFamily="18" charset="0"/>
                        </a:rPr>
                        <a:t>1991/92</a:t>
                      </a:r>
                      <a:endParaRPr lang="fo-FO"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tc>
                  <a:txBody>
                    <a:bodyPr/>
                    <a:lstStyle/>
                    <a:p>
                      <a:pPr algn="l" fontAlgn="t"/>
                      <a:r>
                        <a:rPr lang="fo-FO" sz="1100" b="1" u="none" strike="noStrike" dirty="0">
                          <a:effectLst/>
                          <a:latin typeface="Times New Roman" panose="02020603050405020304" pitchFamily="18" charset="0"/>
                          <a:cs typeface="Times New Roman" panose="02020603050405020304" pitchFamily="18" charset="0"/>
                        </a:rPr>
                        <a:t>Og soleiðis gongur tíðin... eisini í Havn </a:t>
                      </a:r>
                      <a:endParaRPr lang="fo-FO" sz="1100" b="1" i="0" u="none" strike="noStrike" dirty="0">
                        <a:solidFill>
                          <a:srgbClr val="2A2A2A"/>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tc>
                  <a:txBody>
                    <a:bodyPr/>
                    <a:lstStyle/>
                    <a:p>
                      <a:pPr algn="l" fontAlgn="t"/>
                      <a:r>
                        <a:rPr lang="fo-FO" sz="1100" u="none" strike="noStrike">
                          <a:effectLst/>
                          <a:latin typeface="Times New Roman" panose="02020603050405020304" pitchFamily="18" charset="0"/>
                          <a:cs typeface="Times New Roman" panose="02020603050405020304" pitchFamily="18" charset="0"/>
                        </a:rPr>
                        <a:t>Havnar Sjónleikarafelag</a:t>
                      </a:r>
                      <a:endParaRPr lang="fo-FO" sz="1100" b="1" i="0" u="none" strike="noStrike">
                        <a:solidFill>
                          <a:srgbClr val="000000"/>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tc>
                  <a:txBody>
                    <a:bodyPr/>
                    <a:lstStyle/>
                    <a:p>
                      <a:pPr algn="l" fontAlgn="t"/>
                      <a:r>
                        <a:rPr lang="fo-FO" sz="1100" u="none" strike="noStrike" dirty="0">
                          <a:effectLst/>
                          <a:latin typeface="Times New Roman" panose="02020603050405020304" pitchFamily="18" charset="0"/>
                          <a:cs typeface="Times New Roman" panose="02020603050405020304" pitchFamily="18" charset="0"/>
                        </a:rPr>
                        <a:t>Høvundur: Regin D. Paturson. Leikárið 91/92. </a:t>
                      </a:r>
                      <a:r>
                        <a:rPr lang="fo-FO" sz="1100" u="sng" strike="noStrike" dirty="0">
                          <a:effectLst/>
                          <a:latin typeface="Times New Roman" panose="02020603050405020304" pitchFamily="18" charset="0"/>
                          <a:cs typeface="Times New Roman" panose="02020603050405020304" pitchFamily="18" charset="0"/>
                        </a:rPr>
                        <a:t>Rithøvundar og</a:t>
                      </a:r>
                      <a:r>
                        <a:rPr lang="fo-FO" sz="1100" u="none" strike="noStrike" dirty="0">
                          <a:effectLst/>
                          <a:latin typeface="Times New Roman" panose="02020603050405020304" pitchFamily="18" charset="0"/>
                          <a:cs typeface="Times New Roman" panose="02020603050405020304" pitchFamily="18" charset="0"/>
                        </a:rPr>
                        <a:t> </a:t>
                      </a:r>
                      <a:r>
                        <a:rPr lang="fo-FO" sz="1100" u="sng" strike="noStrike" dirty="0">
                          <a:effectLst/>
                          <a:latin typeface="Times New Roman" panose="02020603050405020304" pitchFamily="18" charset="0"/>
                          <a:cs typeface="Times New Roman" panose="02020603050405020304" pitchFamily="18" charset="0"/>
                        </a:rPr>
                        <a:t>tónasmiðir:</a:t>
                      </a:r>
                      <a:r>
                        <a:rPr lang="fo-FO" sz="1100" u="none" strike="noStrike" dirty="0">
                          <a:effectLst/>
                          <a:latin typeface="Times New Roman" panose="02020603050405020304" pitchFamily="18" charset="0"/>
                          <a:cs typeface="Times New Roman" panose="02020603050405020304" pitchFamily="18" charset="0"/>
                        </a:rPr>
                        <a:t> Regin D. Paturson og Simme Arge Jacobsen. </a:t>
                      </a:r>
                      <a:r>
                        <a:rPr lang="fo-FO" sz="1100" u="sng" strike="noStrike" dirty="0">
                          <a:effectLst/>
                          <a:latin typeface="Times New Roman" panose="02020603050405020304" pitchFamily="18" charset="0"/>
                          <a:cs typeface="Times New Roman" panose="02020603050405020304" pitchFamily="18" charset="0"/>
                        </a:rPr>
                        <a:t>Søgulig eftrikanning:</a:t>
                      </a:r>
                      <a:r>
                        <a:rPr lang="fo-FO" sz="1100" u="none" strike="noStrike" dirty="0">
                          <a:effectLst/>
                          <a:latin typeface="Times New Roman" panose="02020603050405020304" pitchFamily="18" charset="0"/>
                          <a:cs typeface="Times New Roman" panose="02020603050405020304" pitchFamily="18" charset="0"/>
                        </a:rPr>
                        <a:t> Kári Petersen. </a:t>
                      </a:r>
                      <a:r>
                        <a:rPr lang="fo-FO" sz="1100" u="sng" strike="noStrike" dirty="0">
                          <a:effectLst/>
                          <a:latin typeface="Times New Roman" panose="02020603050405020304" pitchFamily="18" charset="0"/>
                          <a:cs typeface="Times New Roman" panose="02020603050405020304" pitchFamily="18" charset="0"/>
                        </a:rPr>
                        <a:t>Leikstjóri:</a:t>
                      </a:r>
                      <a:r>
                        <a:rPr lang="fo-FO" sz="1100" u="none" strike="noStrike" dirty="0">
                          <a:effectLst/>
                          <a:latin typeface="Times New Roman" panose="02020603050405020304" pitchFamily="18" charset="0"/>
                          <a:cs typeface="Times New Roman" panose="02020603050405020304" pitchFamily="18" charset="0"/>
                        </a:rPr>
                        <a:t> Birita Mohr. </a:t>
                      </a:r>
                      <a:r>
                        <a:rPr lang="fo-FO" sz="1100" u="sng" strike="noStrike" dirty="0">
                          <a:effectLst/>
                          <a:latin typeface="Times New Roman" panose="02020603050405020304" pitchFamily="18" charset="0"/>
                          <a:cs typeface="Times New Roman" panose="02020603050405020304" pitchFamily="18" charset="0"/>
                        </a:rPr>
                        <a:t>Pallmynd:</a:t>
                      </a:r>
                      <a:r>
                        <a:rPr lang="fo-FO" sz="1100" u="none" strike="noStrike" dirty="0">
                          <a:effectLst/>
                          <a:latin typeface="Times New Roman" panose="02020603050405020304" pitchFamily="18" charset="0"/>
                          <a:cs typeface="Times New Roman" panose="02020603050405020304" pitchFamily="18" charset="0"/>
                        </a:rPr>
                        <a:t> Edith Dahl Jensen. </a:t>
                      </a:r>
                      <a:r>
                        <a:rPr lang="fo-FO" sz="1100" u="sng" strike="noStrike" dirty="0">
                          <a:effectLst/>
                          <a:latin typeface="Times New Roman" panose="02020603050405020304" pitchFamily="18" charset="0"/>
                          <a:cs typeface="Times New Roman" panose="02020603050405020304" pitchFamily="18" charset="0"/>
                        </a:rPr>
                        <a:t>Tónleikaleiðsla:</a:t>
                      </a:r>
                      <a:r>
                        <a:rPr lang="fo-FO" sz="1100" u="none" strike="noStrike" dirty="0">
                          <a:effectLst/>
                          <a:latin typeface="Times New Roman" panose="02020603050405020304" pitchFamily="18" charset="0"/>
                          <a:cs typeface="Times New Roman" panose="02020603050405020304" pitchFamily="18" charset="0"/>
                        </a:rPr>
                        <a:t> Fróði Sandoy og Simme Arge Jacobsen. </a:t>
                      </a:r>
                      <a:r>
                        <a:rPr lang="fo-FO" sz="1100" u="sng" strike="noStrike" dirty="0">
                          <a:effectLst/>
                          <a:latin typeface="Times New Roman" panose="02020603050405020304" pitchFamily="18" charset="0"/>
                          <a:cs typeface="Times New Roman" panose="02020603050405020304" pitchFamily="18" charset="0"/>
                        </a:rPr>
                        <a:t>Tónleikarar</a:t>
                      </a:r>
                      <a:r>
                        <a:rPr lang="fo-FO" sz="1100" u="none" strike="noStrike" dirty="0">
                          <a:effectLst/>
                          <a:latin typeface="Times New Roman" panose="02020603050405020304" pitchFamily="18" charset="0"/>
                          <a:cs typeface="Times New Roman" panose="02020603050405020304" pitchFamily="18" charset="0"/>
                        </a:rPr>
                        <a:t>: Edvard Nyholm Debess, Ólavur Øster, Heðin Thomsen. </a:t>
                      </a:r>
                      <a:r>
                        <a:rPr lang="fo-FO" sz="1100" u="sng" strike="noStrike" dirty="0">
                          <a:effectLst/>
                          <a:latin typeface="Times New Roman" panose="02020603050405020304" pitchFamily="18" charset="0"/>
                          <a:cs typeface="Times New Roman" panose="02020603050405020304" pitchFamily="18" charset="0"/>
                        </a:rPr>
                        <a:t>Pallstjóri:</a:t>
                      </a:r>
                      <a:r>
                        <a:rPr lang="fo-FO" sz="1100" u="none" strike="noStrike" dirty="0">
                          <a:effectLst/>
                          <a:latin typeface="Times New Roman" panose="02020603050405020304" pitchFamily="18" charset="0"/>
                          <a:cs typeface="Times New Roman" panose="02020603050405020304" pitchFamily="18" charset="0"/>
                        </a:rPr>
                        <a:t> Hans Tórgarð. </a:t>
                      </a:r>
                      <a:r>
                        <a:rPr lang="fo-FO" sz="1100" u="sng" strike="noStrike" dirty="0">
                          <a:effectLst/>
                          <a:latin typeface="Times New Roman" panose="02020603050405020304" pitchFamily="18" charset="0"/>
                          <a:cs typeface="Times New Roman" panose="02020603050405020304" pitchFamily="18" charset="0"/>
                        </a:rPr>
                        <a:t>Ljós:</a:t>
                      </a:r>
                      <a:r>
                        <a:rPr lang="fo-FO" sz="1100" u="none" strike="noStrike" dirty="0">
                          <a:effectLst/>
                          <a:latin typeface="Times New Roman" panose="02020603050405020304" pitchFamily="18" charset="0"/>
                          <a:cs typeface="Times New Roman" panose="02020603050405020304" pitchFamily="18" charset="0"/>
                        </a:rPr>
                        <a:t> Frank Jakobsen, Svante Strandberg, Trúgvi Nysted. </a:t>
                      </a:r>
                      <a:r>
                        <a:rPr lang="fo-FO" sz="1100" u="sng" strike="noStrike" dirty="0">
                          <a:effectLst/>
                          <a:latin typeface="Times New Roman" panose="02020603050405020304" pitchFamily="18" charset="0"/>
                          <a:cs typeface="Times New Roman" panose="02020603050405020304" pitchFamily="18" charset="0"/>
                        </a:rPr>
                        <a:t>Pallsmíð:</a:t>
                      </a:r>
                      <a:r>
                        <a:rPr lang="fo-FO" sz="1100" u="none" strike="noStrike" dirty="0">
                          <a:effectLst/>
                          <a:latin typeface="Times New Roman" panose="02020603050405020304" pitchFamily="18" charset="0"/>
                          <a:cs typeface="Times New Roman" panose="02020603050405020304" pitchFamily="18" charset="0"/>
                        </a:rPr>
                        <a:t> Flóvin Jacobsen, Dalfinnur Dalberg, Jóannes Dalsgaard. </a:t>
                      </a:r>
                      <a:r>
                        <a:rPr lang="fo-FO" sz="1100" u="sng" strike="noStrike" dirty="0">
                          <a:effectLst/>
                          <a:latin typeface="Times New Roman" panose="02020603050405020304" pitchFamily="18" charset="0"/>
                          <a:cs typeface="Times New Roman" panose="02020603050405020304" pitchFamily="18" charset="0"/>
                        </a:rPr>
                        <a:t>Pallskreyt:</a:t>
                      </a:r>
                      <a:r>
                        <a:rPr lang="fo-FO" sz="1100" u="none" strike="noStrike" dirty="0">
                          <a:effectLst/>
                          <a:latin typeface="Times New Roman" panose="02020603050405020304" pitchFamily="18" charset="0"/>
                          <a:cs typeface="Times New Roman" panose="02020603050405020304" pitchFamily="18" charset="0"/>
                        </a:rPr>
                        <a:t> Hans Tórgarð. </a:t>
                      </a:r>
                      <a:r>
                        <a:rPr lang="fo-FO" sz="1100" u="sng" strike="noStrike" dirty="0">
                          <a:effectLst/>
                          <a:latin typeface="Times New Roman" panose="02020603050405020304" pitchFamily="18" charset="0"/>
                          <a:cs typeface="Times New Roman" panose="02020603050405020304" pitchFamily="18" charset="0"/>
                        </a:rPr>
                        <a:t>Hjálparfólk:</a:t>
                      </a:r>
                      <a:r>
                        <a:rPr lang="fo-FO" sz="1100" u="none" strike="noStrike" dirty="0">
                          <a:effectLst/>
                          <a:latin typeface="Times New Roman" panose="02020603050405020304" pitchFamily="18" charset="0"/>
                          <a:cs typeface="Times New Roman" panose="02020603050405020304" pitchFamily="18" charset="0"/>
                        </a:rPr>
                        <a:t> Elsa Jacobsen. </a:t>
                      </a:r>
                      <a:r>
                        <a:rPr lang="fo-FO" sz="1100" u="sng" strike="noStrike" dirty="0">
                          <a:effectLst/>
                          <a:latin typeface="Times New Roman" panose="02020603050405020304" pitchFamily="18" charset="0"/>
                          <a:cs typeface="Times New Roman" panose="02020603050405020304" pitchFamily="18" charset="0"/>
                        </a:rPr>
                        <a:t>Búnar:</a:t>
                      </a:r>
                      <a:r>
                        <a:rPr lang="fo-FO" sz="1100" u="none" strike="noStrike" dirty="0">
                          <a:effectLst/>
                          <a:latin typeface="Times New Roman" panose="02020603050405020304" pitchFamily="18" charset="0"/>
                          <a:cs typeface="Times New Roman" panose="02020603050405020304" pitchFamily="18" charset="0"/>
                        </a:rPr>
                        <a:t> Jóhanna Maria Djurhuus og Edith Dahl Jensen. </a:t>
                      </a:r>
                      <a:r>
                        <a:rPr lang="fo-FO" sz="1100" u="sng" strike="noStrike" dirty="0">
                          <a:effectLst/>
                          <a:latin typeface="Times New Roman" panose="02020603050405020304" pitchFamily="18" charset="0"/>
                          <a:cs typeface="Times New Roman" panose="02020603050405020304" pitchFamily="18" charset="0"/>
                        </a:rPr>
                        <a:t>Seyming:</a:t>
                      </a:r>
                      <a:r>
                        <a:rPr lang="fo-FO" sz="1100" u="none" strike="noStrike" dirty="0">
                          <a:effectLst/>
                          <a:latin typeface="Times New Roman" panose="02020603050405020304" pitchFamily="18" charset="0"/>
                          <a:cs typeface="Times New Roman" panose="02020603050405020304" pitchFamily="18" charset="0"/>
                        </a:rPr>
                        <a:t> Bjørg Thomsen, Sonja Sørensen, Annika Gregoriusen. </a:t>
                      </a:r>
                      <a:r>
                        <a:rPr lang="fo-FO" sz="1100" u="sng" strike="noStrike" dirty="0">
                          <a:effectLst/>
                          <a:latin typeface="Times New Roman" panose="02020603050405020304" pitchFamily="18" charset="0"/>
                          <a:cs typeface="Times New Roman" panose="02020603050405020304" pitchFamily="18" charset="0"/>
                        </a:rPr>
                        <a:t>Teskari:</a:t>
                      </a:r>
                      <a:r>
                        <a:rPr lang="fo-FO" sz="1100" u="none" strike="noStrike" dirty="0">
                          <a:effectLst/>
                          <a:latin typeface="Times New Roman" panose="02020603050405020304" pitchFamily="18" charset="0"/>
                          <a:cs typeface="Times New Roman" panose="02020603050405020304" pitchFamily="18" charset="0"/>
                        </a:rPr>
                        <a:t> Marjun Rasmussen, Gunnvá Zachariasen. </a:t>
                      </a:r>
                      <a:r>
                        <a:rPr lang="fo-FO" sz="1100" u="sng" strike="noStrike" dirty="0">
                          <a:effectLst/>
                          <a:latin typeface="Times New Roman" panose="02020603050405020304" pitchFamily="18" charset="0"/>
                          <a:cs typeface="Times New Roman" panose="02020603050405020304" pitchFamily="18" charset="0"/>
                        </a:rPr>
                        <a:t>Smyrsl:</a:t>
                      </a:r>
                      <a:r>
                        <a:rPr lang="fo-FO" sz="1100" u="none" strike="noStrike" dirty="0">
                          <a:effectLst/>
                          <a:latin typeface="Times New Roman" panose="02020603050405020304" pitchFamily="18" charset="0"/>
                          <a:cs typeface="Times New Roman" panose="02020603050405020304" pitchFamily="18" charset="0"/>
                        </a:rPr>
                        <a:t> Annvør Djurhuus. </a:t>
                      </a:r>
                      <a:r>
                        <a:rPr lang="fo-FO" sz="1100" u="sng" strike="noStrike" dirty="0">
                          <a:effectLst/>
                          <a:latin typeface="Times New Roman" panose="02020603050405020304" pitchFamily="18" charset="0"/>
                          <a:cs typeface="Times New Roman" panose="02020603050405020304" pitchFamily="18" charset="0"/>
                        </a:rPr>
                        <a:t>Hár:</a:t>
                      </a:r>
                      <a:r>
                        <a:rPr lang="fo-FO" sz="1100" u="none" strike="noStrike" dirty="0">
                          <a:effectLst/>
                          <a:latin typeface="Times New Roman" panose="02020603050405020304" pitchFamily="18" charset="0"/>
                          <a:cs typeface="Times New Roman" panose="02020603050405020304" pitchFamily="18" charset="0"/>
                        </a:rPr>
                        <a:t> Jenny Petersen. </a:t>
                      </a:r>
                      <a:r>
                        <a:rPr lang="fo-FO" sz="1100" u="sng" strike="noStrike" dirty="0">
                          <a:effectLst/>
                          <a:latin typeface="Times New Roman" panose="02020603050405020304" pitchFamily="18" charset="0"/>
                          <a:cs typeface="Times New Roman" panose="02020603050405020304" pitchFamily="18" charset="0"/>
                        </a:rPr>
                        <a:t>Myndir:</a:t>
                      </a:r>
                      <a:r>
                        <a:rPr lang="fo-FO" sz="1100" u="none" strike="noStrike" dirty="0">
                          <a:effectLst/>
                          <a:latin typeface="Times New Roman" panose="02020603050405020304" pitchFamily="18" charset="0"/>
                          <a:cs typeface="Times New Roman" panose="02020603050405020304" pitchFamily="18" charset="0"/>
                        </a:rPr>
                        <a:t> Kalmar og Alan. </a:t>
                      </a:r>
                      <a:r>
                        <a:rPr lang="fo-FO" sz="1100" u="sng" strike="noStrike" dirty="0">
                          <a:effectLst/>
                          <a:latin typeface="Times New Roman" panose="02020603050405020304" pitchFamily="18" charset="0"/>
                          <a:cs typeface="Times New Roman" panose="02020603050405020304" pitchFamily="18" charset="0"/>
                        </a:rPr>
                        <a:t>Kápumynd:</a:t>
                      </a:r>
                      <a:r>
                        <a:rPr lang="fo-FO" sz="1100" u="none" strike="noStrike" dirty="0">
                          <a:effectLst/>
                          <a:latin typeface="Times New Roman" panose="02020603050405020304" pitchFamily="18" charset="0"/>
                          <a:cs typeface="Times New Roman" panose="02020603050405020304" pitchFamily="18" charset="0"/>
                        </a:rPr>
                        <a:t> Rasmus Rasmussen. </a:t>
                      </a:r>
                      <a:r>
                        <a:rPr lang="fo-FO" sz="1100" u="sng" strike="noStrike" dirty="0">
                          <a:effectLst/>
                          <a:latin typeface="Times New Roman" panose="02020603050405020304" pitchFamily="18" charset="0"/>
                          <a:cs typeface="Times New Roman" panose="02020603050405020304" pitchFamily="18" charset="0"/>
                        </a:rPr>
                        <a:t>Leikarar:</a:t>
                      </a:r>
                      <a:r>
                        <a:rPr lang="fo-FO" sz="1100" u="none" strike="noStrike" dirty="0">
                          <a:effectLst/>
                          <a:latin typeface="Times New Roman" panose="02020603050405020304" pitchFamily="18" charset="0"/>
                          <a:cs typeface="Times New Roman" panose="02020603050405020304" pitchFamily="18" charset="0"/>
                        </a:rPr>
                        <a:t> Lina Larsen, Kári D. Petersen, Erling Eysturoy, Høgni Joensen, Brynjálvur Tórstún, Jóannes Dalsgaard, Eyð Matras, Finnur Johansen, Nora Bærentsen, Tórunn Johansen, Jákup Veyhe, Hjørdis Trónd, Flóvin Jacobsen, Mikkjal Helmsdal, Jens John Østerø, Johan Seyer Hansen, Jóannes Østerø, Poul Arni Joensen, Hanna Jacobsen, Gunnar Tórstún. Dimmalætting: 3. desember 1991, Sosialurin: 6. desember 1991, Dagblaðið 6. desember 1991.  </a:t>
                      </a:r>
                      <a:endParaRPr lang="fo-FO" sz="1100" b="0" i="0" u="none" strike="noStrike" dirty="0">
                        <a:solidFill>
                          <a:srgbClr val="2A2A2A"/>
                        </a:solidFill>
                        <a:effectLst/>
                        <a:latin typeface="Times New Roman" panose="02020603050405020304" pitchFamily="18" charset="0"/>
                        <a:cs typeface="Times New Roman" panose="02020603050405020304" pitchFamily="18" charset="0"/>
                      </a:endParaRPr>
                    </a:p>
                  </a:txBody>
                  <a:tcPr marL="1413" marR="1413" marT="1413" marB="0">
                    <a:solidFill>
                      <a:schemeClr val="accent1">
                        <a:lumMod val="20000"/>
                        <a:lumOff val="80000"/>
                      </a:schemeClr>
                    </a:solidFill>
                  </a:tcPr>
                </a:tc>
                <a:extLst>
                  <a:ext uri="{0D108BD9-81ED-4DB2-BD59-A6C34878D82A}">
                    <a16:rowId xmlns:a16="http://schemas.microsoft.com/office/drawing/2014/main" val="1105007468"/>
                  </a:ext>
                </a:extLst>
              </a:tr>
            </a:tbl>
          </a:graphicData>
        </a:graphic>
      </p:graphicFrame>
    </p:spTree>
    <p:extLst>
      <p:ext uri="{BB962C8B-B14F-4D97-AF65-F5344CB8AC3E}">
        <p14:creationId xmlns:p14="http://schemas.microsoft.com/office/powerpoint/2010/main" val="2843284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C520F5C-0431-9D98-BD7F-BC31372D88FA}"/>
              </a:ext>
            </a:extLst>
          </p:cNvPr>
          <p:cNvGraphicFramePr>
            <a:graphicFrameLocks noGrp="1"/>
          </p:cNvGraphicFramePr>
          <p:nvPr>
            <p:extLst>
              <p:ext uri="{D42A27DB-BD31-4B8C-83A1-F6EECF244321}">
                <p14:modId xmlns:p14="http://schemas.microsoft.com/office/powerpoint/2010/main" val="35008599"/>
              </p:ext>
            </p:extLst>
          </p:nvPr>
        </p:nvGraphicFramePr>
        <p:xfrm>
          <a:off x="0" y="1"/>
          <a:ext cx="12192000" cy="6858000"/>
        </p:xfrm>
        <a:graphic>
          <a:graphicData uri="http://schemas.openxmlformats.org/drawingml/2006/table">
            <a:tbl>
              <a:tblPr>
                <a:tableStyleId>{5C22544A-7EE6-4342-B048-85BDC9FD1C3A}</a:tableStyleId>
              </a:tblPr>
              <a:tblGrid>
                <a:gridCol w="1072681">
                  <a:extLst>
                    <a:ext uri="{9D8B030D-6E8A-4147-A177-3AD203B41FA5}">
                      <a16:colId xmlns:a16="http://schemas.microsoft.com/office/drawing/2014/main" val="3800190511"/>
                    </a:ext>
                  </a:extLst>
                </a:gridCol>
                <a:gridCol w="2490651">
                  <a:extLst>
                    <a:ext uri="{9D8B030D-6E8A-4147-A177-3AD203B41FA5}">
                      <a16:colId xmlns:a16="http://schemas.microsoft.com/office/drawing/2014/main" val="3555819747"/>
                    </a:ext>
                  </a:extLst>
                </a:gridCol>
                <a:gridCol w="2384981">
                  <a:extLst>
                    <a:ext uri="{9D8B030D-6E8A-4147-A177-3AD203B41FA5}">
                      <a16:colId xmlns:a16="http://schemas.microsoft.com/office/drawing/2014/main" val="456581003"/>
                    </a:ext>
                  </a:extLst>
                </a:gridCol>
                <a:gridCol w="6243687">
                  <a:extLst>
                    <a:ext uri="{9D8B030D-6E8A-4147-A177-3AD203B41FA5}">
                      <a16:colId xmlns:a16="http://schemas.microsoft.com/office/drawing/2014/main" val="1565104583"/>
                    </a:ext>
                  </a:extLst>
                </a:gridCol>
              </a:tblGrid>
              <a:tr h="217354">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976580105"/>
                  </a:ext>
                </a:extLst>
              </a:tr>
              <a:tr h="1901058">
                <a:tc>
                  <a:txBody>
                    <a:bodyPr/>
                    <a:lstStyle/>
                    <a:p>
                      <a:pPr algn="ctr" fontAlgn="t"/>
                      <a:r>
                        <a:rPr lang="fo-FO" sz="1100" u="none" strike="noStrike">
                          <a:effectLst/>
                          <a:latin typeface="Comic Sans MS" panose="030F0702030302020204" pitchFamily="66" charset="0"/>
                        </a:rPr>
                        <a:t>1992</a:t>
                      </a:r>
                      <a:endParaRPr lang="fo-FO" sz="1100" b="0" i="0" u="none" strike="noStrike">
                        <a:solidFill>
                          <a:srgbClr val="000000"/>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Norrønudagar </a:t>
                      </a:r>
                      <a:endParaRPr lang="fo-FO" sz="1100" b="1" i="0" u="none" strike="noStrike" dirty="0">
                        <a:solidFill>
                          <a:srgbClr val="2A2A2A"/>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Kári Petersen. Leikárið 1992. </a:t>
                      </a:r>
                      <a:r>
                        <a:rPr lang="fo-FO" sz="1100" u="sng" strike="noStrike" dirty="0">
                          <a:effectLst/>
                          <a:latin typeface="Comic Sans MS" panose="030F0702030302020204" pitchFamily="66" charset="0"/>
                        </a:rPr>
                        <a:t>Pallmynd, leikrit og leikstjórn:</a:t>
                      </a:r>
                      <a:r>
                        <a:rPr lang="fo-FO" sz="1100" u="none" strike="noStrike" dirty="0">
                          <a:effectLst/>
                          <a:latin typeface="Comic Sans MS" panose="030F0702030302020204" pitchFamily="66" charset="0"/>
                        </a:rPr>
                        <a:t> Kári Petersen. </a:t>
                      </a:r>
                      <a:r>
                        <a:rPr lang="fo-FO" sz="1100" u="sng" strike="noStrike" dirty="0">
                          <a:effectLst/>
                          <a:latin typeface="Comic Sans MS" panose="030F0702030302020204" pitchFamily="66" charset="0"/>
                        </a:rPr>
                        <a:t>Dansivenjing:</a:t>
                      </a:r>
                      <a:r>
                        <a:rPr lang="fo-FO" sz="1100" u="none" strike="noStrike" dirty="0">
                          <a:effectLst/>
                          <a:latin typeface="Comic Sans MS" panose="030F0702030302020204" pitchFamily="66" charset="0"/>
                        </a:rPr>
                        <a:t> Ørn Guðmundson.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Flóvin Jacobsen. </a:t>
                      </a:r>
                      <a:r>
                        <a:rPr lang="fo-FO" sz="1100" u="sng" strike="noStrike" dirty="0">
                          <a:effectLst/>
                          <a:latin typeface="Comic Sans MS" panose="030F0702030302020204" pitchFamily="66" charset="0"/>
                        </a:rPr>
                        <a:t>Pallskreyt:</a:t>
                      </a:r>
                      <a:r>
                        <a:rPr lang="fo-FO" sz="1100" u="none" strike="noStrike" dirty="0">
                          <a:effectLst/>
                          <a:latin typeface="Comic Sans MS" panose="030F0702030302020204" pitchFamily="66" charset="0"/>
                        </a:rPr>
                        <a:t> Anja Mortensen. </a:t>
                      </a:r>
                      <a:r>
                        <a:rPr lang="fo-FO" sz="1100" u="sng" strike="noStrike" dirty="0">
                          <a:effectLst/>
                          <a:latin typeface="Comic Sans MS" panose="030F0702030302020204" pitchFamily="66" charset="0"/>
                        </a:rPr>
                        <a:t>Orð og løg:</a:t>
                      </a:r>
                      <a:r>
                        <a:rPr lang="fo-FO" sz="1100" u="none" strike="noStrike" dirty="0">
                          <a:effectLst/>
                          <a:latin typeface="Comic Sans MS" panose="030F0702030302020204" pitchFamily="66" charset="0"/>
                        </a:rPr>
                        <a:t> Kári Petersen. </a:t>
                      </a:r>
                      <a:r>
                        <a:rPr lang="fo-FO" sz="1100" u="sng" strike="noStrike" dirty="0">
                          <a:effectLst/>
                          <a:latin typeface="Comic Sans MS" panose="030F0702030302020204" pitchFamily="66" charset="0"/>
                        </a:rPr>
                        <a:t>Prestasangur:</a:t>
                      </a:r>
                      <a:r>
                        <a:rPr lang="fo-FO" sz="1100" u="none" strike="noStrike" dirty="0">
                          <a:effectLst/>
                          <a:latin typeface="Comic Sans MS" panose="030F0702030302020204" pitchFamily="66" charset="0"/>
                        </a:rPr>
                        <a:t> Oskar Hermanssen. </a:t>
                      </a:r>
                      <a:r>
                        <a:rPr lang="fo-FO" sz="1100" u="sng" strike="noStrike" dirty="0">
                          <a:effectLst/>
                          <a:latin typeface="Comic Sans MS" panose="030F0702030302020204" pitchFamily="66" charset="0"/>
                        </a:rPr>
                        <a:t>Ljós og ljóð:</a:t>
                      </a:r>
                      <a:r>
                        <a:rPr lang="fo-FO" sz="1100" u="none" strike="noStrike" dirty="0">
                          <a:effectLst/>
                          <a:latin typeface="Comic Sans MS" panose="030F0702030302020204" pitchFamily="66" charset="0"/>
                        </a:rPr>
                        <a:t> Niels Nielsen.</a:t>
                      </a:r>
                      <a:r>
                        <a:rPr lang="fo-FO" sz="1100" u="sng" strike="noStrike" dirty="0">
                          <a:effectLst/>
                          <a:latin typeface="Comic Sans MS" panose="030F0702030302020204" pitchFamily="66" charset="0"/>
                        </a:rPr>
                        <a:t> Smyrsl</a:t>
                      </a:r>
                      <a:r>
                        <a:rPr lang="fo-FO" sz="1100" u="none" strike="noStrike" dirty="0">
                          <a:effectLst/>
                          <a:latin typeface="Comic Sans MS" panose="030F0702030302020204" pitchFamily="66" charset="0"/>
                        </a:rPr>
                        <a:t>: Annvør Djurhuus,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Jóhanna Maria Djurhuus og Anja Mortensen.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Bjørg Brend. </a:t>
                      </a:r>
                      <a:r>
                        <a:rPr lang="fo-FO" sz="1100" u="sng" strike="noStrike" dirty="0">
                          <a:effectLst/>
                          <a:latin typeface="Comic Sans MS" panose="030F0702030302020204" pitchFamily="66" charset="0"/>
                        </a:rPr>
                        <a:t>Hjálparfólk:</a:t>
                      </a:r>
                      <a:r>
                        <a:rPr lang="fo-FO" sz="1100" u="none" strike="noStrike" dirty="0">
                          <a:effectLst/>
                          <a:latin typeface="Comic Sans MS" panose="030F0702030302020204" pitchFamily="66" charset="0"/>
                        </a:rPr>
                        <a:t> Elsa Jacobsen. </a:t>
                      </a:r>
                      <a:r>
                        <a:rPr lang="fo-FO" sz="1100" u="sng" strike="noStrike" dirty="0">
                          <a:effectLst/>
                          <a:latin typeface="Comic Sans MS" panose="030F0702030302020204" pitchFamily="66" charset="0"/>
                        </a:rPr>
                        <a:t>Myndir:</a:t>
                      </a:r>
                      <a:r>
                        <a:rPr lang="fo-FO" sz="1100" u="none" strike="noStrike" dirty="0">
                          <a:effectLst/>
                          <a:latin typeface="Comic Sans MS" panose="030F0702030302020204" pitchFamily="66" charset="0"/>
                        </a:rPr>
                        <a:t> Alan Brockie.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Randi Herup Jacobsen, Kári Petersen, Unn Paturson, Brynjálvur Tórstún, Sólrun Samulsen, Terji Rasmussen, Mikkjal Helmsdal, Guri Jacobsen, Jákup Veyhe, Erling Eysturoy, Magna í Stórustovu, Terji Mikkelsen, Jørgin Christiansen, Rúni Gaardlykke, Fríður P. Dalsgarð, Tórheðin í Dali, Ragnar Thomsen, Andreas Poulsen, Høgni Øster, Sjúrður Johannesen, Anja Mortensen, Helga R. Øster, Guðrun Guðjónson, Margareth Ludvig, Poula Michelsen, Arnóra Thomsen, Karina Nattestad, Ann Hansen. Fríu Føroyar: 12. juni 1992, 14. Sept: 11. juni 1992. myndir eru tøkar.</a:t>
                      </a:r>
                    </a:p>
                    <a:p>
                      <a:pPr algn="l" fontAlgn="t"/>
                      <a:endParaRPr lang="fo-FO" sz="300" b="0" i="0" u="none" strike="noStrike" dirty="0">
                        <a:solidFill>
                          <a:srgbClr val="2A2A2A"/>
                        </a:solidFill>
                        <a:effectLst/>
                        <a:latin typeface="Comic Sans MS" panose="030F0702030302020204" pitchFamily="66" charset="0"/>
                      </a:endParaRPr>
                    </a:p>
                  </a:txBody>
                  <a:tcPr marL="902" marR="902" marT="902" marB="0">
                    <a:solidFill>
                      <a:schemeClr val="accent1">
                        <a:lumMod val="20000"/>
                        <a:lumOff val="80000"/>
                      </a:schemeClr>
                    </a:solidFill>
                  </a:tcPr>
                </a:tc>
                <a:extLst>
                  <a:ext uri="{0D108BD9-81ED-4DB2-BD59-A6C34878D82A}">
                    <a16:rowId xmlns:a16="http://schemas.microsoft.com/office/drawing/2014/main" val="3999229967"/>
                  </a:ext>
                </a:extLst>
              </a:tr>
              <a:tr h="889687">
                <a:tc>
                  <a:txBody>
                    <a:bodyPr/>
                    <a:lstStyle/>
                    <a:p>
                      <a:pPr algn="ctr" fontAlgn="t"/>
                      <a:r>
                        <a:rPr lang="fo-FO" sz="1100" u="none" strike="noStrike">
                          <a:effectLst/>
                          <a:latin typeface="Comic Sans MS" panose="030F0702030302020204" pitchFamily="66" charset="0"/>
                        </a:rPr>
                        <a:t>1992</a:t>
                      </a:r>
                      <a:endParaRPr lang="fo-FO" sz="1100" b="0" i="0" u="none" strike="noStrike">
                        <a:solidFill>
                          <a:srgbClr val="000000"/>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Paletten </a:t>
                      </a:r>
                      <a:endParaRPr lang="fo-FO" sz="1100" b="1" i="0" u="none" strike="noStrike" dirty="0">
                        <a:solidFill>
                          <a:srgbClr val="2A2A2A"/>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Sjónleikarfelag og Kvinnufelagið í Tórshavn 1992. Gjørt til sjónleikararastevnu fyri kvinnur á Egilstøðum í Islandi. Som det fremgår af programmet, er digte blevet oversat fra færøsk til svensk, dansk og islandsk, medens et enkelt er beholdt i den færøske oversættelse fra romonsk. Det korte digt “Í trygd” er oversat fra romonsk til færøsk og fra færøsk til islandsk.</a:t>
                      </a:r>
                    </a:p>
                    <a:p>
                      <a:pPr algn="l" fontAlgn="t"/>
                      <a:endParaRPr lang="fo-FO" sz="300" b="0" i="0" u="none" strike="noStrike" dirty="0">
                        <a:solidFill>
                          <a:srgbClr val="2A2A2A"/>
                        </a:solidFill>
                        <a:effectLst/>
                        <a:latin typeface="Comic Sans MS" panose="030F0702030302020204" pitchFamily="66" charset="0"/>
                      </a:endParaRPr>
                    </a:p>
                  </a:txBody>
                  <a:tcPr marL="902" marR="902" marT="902" marB="0">
                    <a:solidFill>
                      <a:schemeClr val="accent1">
                        <a:lumMod val="20000"/>
                        <a:lumOff val="80000"/>
                      </a:schemeClr>
                    </a:solidFill>
                  </a:tcPr>
                </a:tc>
                <a:extLst>
                  <a:ext uri="{0D108BD9-81ED-4DB2-BD59-A6C34878D82A}">
                    <a16:rowId xmlns:a16="http://schemas.microsoft.com/office/drawing/2014/main" val="2303101220"/>
                  </a:ext>
                </a:extLst>
              </a:tr>
              <a:tr h="721125">
                <a:tc>
                  <a:txBody>
                    <a:bodyPr/>
                    <a:lstStyle/>
                    <a:p>
                      <a:pPr algn="ctr" fontAlgn="t"/>
                      <a:r>
                        <a:rPr lang="fo-FO" sz="1100" u="none" strike="noStrike">
                          <a:effectLst/>
                          <a:latin typeface="Comic Sans MS" panose="030F0702030302020204" pitchFamily="66" charset="0"/>
                        </a:rPr>
                        <a:t>1992</a:t>
                      </a:r>
                      <a:endParaRPr lang="fo-FO" sz="1100" b="0" i="0" u="none" strike="noStrike">
                        <a:solidFill>
                          <a:srgbClr val="000000"/>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Ólavsøkukabarettin 1992</a:t>
                      </a:r>
                      <a:endParaRPr lang="fo-FO" sz="1100" b="1" i="0" u="none" strike="noStrike" dirty="0">
                        <a:solidFill>
                          <a:srgbClr val="2A2A2A"/>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Manningin:</a:t>
                      </a:r>
                      <a:r>
                        <a:rPr lang="fo-FO" sz="1100" u="none" strike="noStrike" dirty="0">
                          <a:effectLst/>
                          <a:latin typeface="Comic Sans MS" panose="030F0702030302020204" pitchFamily="66" charset="0"/>
                        </a:rPr>
                        <a:t> Áki Andreasen, Rannvá Christiansen, Allan Dalsgarð, Erling Eysturoy, Mikkjal Helmsdal, Páll Isholm, Heri Jacobsen, Elin Michelsen, Kári Nielsen, Annika Winter.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Kim Hansen, Michael Thomsen, Sigurd Thomsen, Jón Thorsteinsson. </a:t>
                      </a:r>
                      <a:r>
                        <a:rPr lang="fo-FO" sz="1100" u="sng" strike="noStrike" dirty="0">
                          <a:effectLst/>
                          <a:latin typeface="Comic Sans MS" panose="030F0702030302020204" pitchFamily="66" charset="0"/>
                        </a:rPr>
                        <a:t>Hjálparfólk</a:t>
                      </a:r>
                      <a:r>
                        <a:rPr lang="fo-FO" sz="1100" u="none" strike="noStrike" dirty="0">
                          <a:effectLst/>
                          <a:latin typeface="Comic Sans MS" panose="030F0702030302020204" pitchFamily="66" charset="0"/>
                        </a:rPr>
                        <a:t>: Arna Debess og Gunnvá Zachariasen.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Frank Jakobsen og Niels Nielsen. mynd úr leikskrá.</a:t>
                      </a:r>
                    </a:p>
                    <a:p>
                      <a:pPr algn="l" fontAlgn="t"/>
                      <a:endParaRPr lang="fo-FO" sz="300" b="0" i="0" u="sng" strike="noStrike" dirty="0">
                        <a:solidFill>
                          <a:srgbClr val="2A2A2A"/>
                        </a:solidFill>
                        <a:effectLst/>
                        <a:latin typeface="Comic Sans MS" panose="030F0702030302020204" pitchFamily="66" charset="0"/>
                      </a:endParaRPr>
                    </a:p>
                  </a:txBody>
                  <a:tcPr marL="902" marR="902" marT="902" marB="0">
                    <a:solidFill>
                      <a:schemeClr val="accent1">
                        <a:lumMod val="20000"/>
                        <a:lumOff val="80000"/>
                      </a:schemeClr>
                    </a:solidFill>
                  </a:tcPr>
                </a:tc>
                <a:extLst>
                  <a:ext uri="{0D108BD9-81ED-4DB2-BD59-A6C34878D82A}">
                    <a16:rowId xmlns:a16="http://schemas.microsoft.com/office/drawing/2014/main" val="1579027131"/>
                  </a:ext>
                </a:extLst>
              </a:tr>
              <a:tr h="552564">
                <a:tc>
                  <a:txBody>
                    <a:bodyPr/>
                    <a:lstStyle/>
                    <a:p>
                      <a:pPr algn="ctr" fontAlgn="t"/>
                      <a:r>
                        <a:rPr lang="fo-FO" sz="1100" u="none" strike="noStrike">
                          <a:effectLst/>
                          <a:latin typeface="Comic Sans MS" panose="030F0702030302020204" pitchFamily="66" charset="0"/>
                        </a:rPr>
                        <a:t>1992</a:t>
                      </a:r>
                      <a:endParaRPr lang="fo-FO" sz="1100" b="0" i="0" u="none" strike="noStrike">
                        <a:solidFill>
                          <a:srgbClr val="000000"/>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Kreppukabarettin</a:t>
                      </a:r>
                      <a:endParaRPr lang="fo-FO" sz="1100" b="1" i="0" u="none" strike="noStrike" dirty="0">
                        <a:solidFill>
                          <a:srgbClr val="2A2A2A"/>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Framleiðsla:</a:t>
                      </a:r>
                      <a:r>
                        <a:rPr lang="fo-FO" sz="1100" u="none" strike="noStrike" dirty="0">
                          <a:effectLst/>
                          <a:latin typeface="Comic Sans MS" panose="030F0702030302020204" pitchFamily="66" charset="0"/>
                        </a:rPr>
                        <a:t> Skálkabros. </a:t>
                      </a:r>
                      <a:r>
                        <a:rPr lang="fo-FO" sz="1100" u="sng" strike="noStrike" dirty="0">
                          <a:effectLst/>
                          <a:latin typeface="Comic Sans MS" panose="030F0702030302020204" pitchFamily="66" charset="0"/>
                        </a:rPr>
                        <a:t>Kabarettbólkurin:</a:t>
                      </a:r>
                      <a:r>
                        <a:rPr lang="fo-FO" sz="1100" u="none" strike="noStrike" dirty="0">
                          <a:effectLst/>
                          <a:latin typeface="Comic Sans MS" panose="030F0702030302020204" pitchFamily="66" charset="0"/>
                        </a:rPr>
                        <a:t> Jákup Veyhe, Unn Patursson, Kristianna Winther Poulsen, Sjúrður Skaale, Marita Dalsgaard, Suni Danielsen. Sosialurin: 19. juni, 8. juli, 16. juli 1992, Dagblaðið: 15. juli, 27. juli 1992.</a:t>
                      </a:r>
                    </a:p>
                    <a:p>
                      <a:pPr algn="l" fontAlgn="t"/>
                      <a:endParaRPr lang="fo-FO" sz="300" b="0" i="0" u="sng" strike="noStrike" dirty="0">
                        <a:solidFill>
                          <a:srgbClr val="2A2A2A"/>
                        </a:solidFill>
                        <a:effectLst/>
                        <a:latin typeface="Comic Sans MS" panose="030F0702030302020204" pitchFamily="66" charset="0"/>
                      </a:endParaRPr>
                    </a:p>
                  </a:txBody>
                  <a:tcPr marL="902" marR="902" marT="902" marB="0">
                    <a:solidFill>
                      <a:schemeClr val="accent1">
                        <a:lumMod val="20000"/>
                        <a:lumOff val="80000"/>
                      </a:schemeClr>
                    </a:solidFill>
                  </a:tcPr>
                </a:tc>
                <a:extLst>
                  <a:ext uri="{0D108BD9-81ED-4DB2-BD59-A6C34878D82A}">
                    <a16:rowId xmlns:a16="http://schemas.microsoft.com/office/drawing/2014/main" val="2827031106"/>
                  </a:ext>
                </a:extLst>
              </a:tr>
              <a:tr h="215440">
                <a:tc>
                  <a:txBody>
                    <a:bodyPr/>
                    <a:lstStyle/>
                    <a:p>
                      <a:pPr algn="ctr" fontAlgn="ctr"/>
                      <a:r>
                        <a:rPr lang="fo-FO" sz="1100" u="none" strike="noStrike">
                          <a:effectLst/>
                          <a:latin typeface="Comic Sans MS" panose="030F0702030302020204" pitchFamily="66" charset="0"/>
                        </a:rPr>
                        <a:t>1992</a:t>
                      </a:r>
                      <a:endParaRPr lang="fo-FO" sz="1100" b="0" i="0" u="none" strike="noStrike">
                        <a:solidFill>
                          <a:srgbClr val="000000"/>
                        </a:solidFill>
                        <a:effectLst/>
                        <a:latin typeface="Comic Sans MS" panose="030F0702030302020204" pitchFamily="66" charset="0"/>
                      </a:endParaRPr>
                    </a:p>
                  </a:txBody>
                  <a:tcPr marL="902" marR="902" marT="902"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Goragangur</a:t>
                      </a:r>
                      <a:endParaRPr lang="fo-FO" sz="1100" b="1" i="0" u="none" strike="noStrike" dirty="0">
                        <a:solidFill>
                          <a:srgbClr val="000000"/>
                        </a:solidFill>
                        <a:effectLst/>
                        <a:latin typeface="Comic Sans MS" panose="030F0702030302020204" pitchFamily="66" charset="0"/>
                      </a:endParaRPr>
                    </a:p>
                  </a:txBody>
                  <a:tcPr marL="902" marR="902" marT="902"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902" marR="902" marT="902"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 </a:t>
                      </a:r>
                    </a:p>
                    <a:p>
                      <a:pPr algn="l" fontAlgn="b"/>
                      <a:endParaRPr lang="fo-FO" sz="300" b="0" i="0" u="none" strike="noStrike" dirty="0">
                        <a:solidFill>
                          <a:srgbClr val="000000"/>
                        </a:solidFill>
                        <a:effectLst/>
                        <a:latin typeface="Comic Sans MS" panose="030F0702030302020204" pitchFamily="66" charset="0"/>
                      </a:endParaRPr>
                    </a:p>
                  </a:txBody>
                  <a:tcPr marL="902" marR="902" marT="902" marB="0" anchor="b">
                    <a:solidFill>
                      <a:schemeClr val="accent1">
                        <a:lumMod val="20000"/>
                        <a:lumOff val="80000"/>
                      </a:schemeClr>
                    </a:solidFill>
                  </a:tcPr>
                </a:tc>
                <a:extLst>
                  <a:ext uri="{0D108BD9-81ED-4DB2-BD59-A6C34878D82A}">
                    <a16:rowId xmlns:a16="http://schemas.microsoft.com/office/drawing/2014/main" val="3414899244"/>
                  </a:ext>
                </a:extLst>
              </a:tr>
              <a:tr h="2360772">
                <a:tc>
                  <a:txBody>
                    <a:bodyPr/>
                    <a:lstStyle/>
                    <a:p>
                      <a:pPr algn="ctr" fontAlgn="t"/>
                      <a:r>
                        <a:rPr lang="fo-FO" sz="1100" u="none" strike="noStrike">
                          <a:effectLst/>
                          <a:latin typeface="Comic Sans MS" panose="030F0702030302020204" pitchFamily="66" charset="0"/>
                        </a:rPr>
                        <a:t>1992</a:t>
                      </a:r>
                      <a:endParaRPr lang="fo-FO" sz="1100" b="0" i="0" u="none" strike="noStrike">
                        <a:solidFill>
                          <a:srgbClr val="000000"/>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Leikhúsjól 1992</a:t>
                      </a:r>
                      <a:endParaRPr lang="fo-FO" sz="1100" b="1" i="0" u="none" strike="noStrike" dirty="0">
                        <a:solidFill>
                          <a:srgbClr val="2A2A2A"/>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902" marR="902" marT="902"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Leikstjórn og samskipan:</a:t>
                      </a:r>
                      <a:r>
                        <a:rPr lang="fo-FO" sz="1100" u="none" strike="noStrike" dirty="0">
                          <a:effectLst/>
                          <a:latin typeface="Comic Sans MS" panose="030F0702030302020204" pitchFamily="66" charset="0"/>
                        </a:rPr>
                        <a:t> Gunnvá Zachariasen og Unn Paturson. </a:t>
                      </a:r>
                      <a:r>
                        <a:rPr lang="fo-FO" sz="1100" u="sng" strike="noStrike" dirty="0">
                          <a:effectLst/>
                          <a:latin typeface="Comic Sans MS" panose="030F0702030302020204" pitchFamily="66" charset="0"/>
                        </a:rPr>
                        <a:t>Leikrit og</a:t>
                      </a:r>
                      <a:r>
                        <a:rPr lang="fo-FO" sz="1100" u="none" strike="noStrike" dirty="0">
                          <a:effectLst/>
                          <a:latin typeface="Comic Sans MS" panose="030F0702030302020204" pitchFamily="66" charset="0"/>
                        </a:rPr>
                        <a:t> </a:t>
                      </a:r>
                      <a:r>
                        <a:rPr lang="fo-FO" sz="1100" u="sng" strike="noStrike" dirty="0">
                          <a:effectLst/>
                          <a:latin typeface="Comic Sans MS" panose="030F0702030302020204" pitchFamily="66" charset="0"/>
                        </a:rPr>
                        <a:t>hugskot:</a:t>
                      </a:r>
                      <a:r>
                        <a:rPr lang="fo-FO" sz="1100" u="none" strike="noStrike" dirty="0">
                          <a:effectLst/>
                          <a:latin typeface="Comic Sans MS" panose="030F0702030302020204" pitchFamily="66" charset="0"/>
                        </a:rPr>
                        <a:t> Áki Andreasen, Guri Jacobsen, Finnur Joensen, Unn Paturson, Bárður Persson, Sigga Vang, Gunnvá Zachariasen.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Jóhanna Maria Djurhuus og leikbólkurin.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Niels Nielsen, Jónas B. Danielsen, Rúni Gaardlykke.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Terji Rasmussen, Egil B.H.Hansen, Trygvi R.í Brekkunum. </a:t>
                      </a:r>
                      <a:r>
                        <a:rPr lang="fo-FO" sz="1100" u="sng" strike="noStrike" dirty="0">
                          <a:effectLst/>
                          <a:latin typeface="Comic Sans MS" panose="030F0702030302020204" pitchFamily="66" charset="0"/>
                        </a:rPr>
                        <a:t>Dansur:</a:t>
                      </a:r>
                      <a:r>
                        <a:rPr lang="fo-FO" sz="1100" u="none" strike="noStrike" dirty="0">
                          <a:effectLst/>
                          <a:latin typeface="Comic Sans MS" panose="030F0702030302020204" pitchFamily="66" charset="0"/>
                        </a:rPr>
                        <a:t> Elsa Maria Bærentsen.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Eyð B.Jacobsen, Malan Ludvig, Anna Simonsen, Kate Hammer, Bárður Persson, Finnur Joensen, Guri Jacobsen, Áki Andreasen, Sigga Vang, Unn Paturson, Gunnvá Zachariasen, Susan Brockie, Karin Dahl, Óluva Højgaard, Vanja í Stórustovu, Judith Joensen, Anna Louisa Jacobsen, Katrin Jespersen, Annika Magnussen, Elsa Wraae Olsen, Elin N. Poulsen, Birita Wardum, Sissel Jacobsen, Ragnheiður B. Hansen, Áslakkur Nesá, Hanna Jacobsen, Lív M. Paturson, Tóri í Hoyvík, Bárður Justinusen, Bjarni Petersen, Niclas Olsen, Rúni Olsen, Høgni D. Olsen, Dávur Davidsen, Johan Bergur L. Lützen. </a:t>
                      </a:r>
                      <a:r>
                        <a:rPr lang="fo-FO" sz="1100" u="sng" strike="noStrike" dirty="0">
                          <a:effectLst/>
                          <a:latin typeface="Comic Sans MS" panose="030F0702030302020204" pitchFamily="66" charset="0"/>
                        </a:rPr>
                        <a:t>Dansarar:</a:t>
                      </a:r>
                      <a:r>
                        <a:rPr lang="fo-FO" sz="1100" u="none" strike="noStrike" dirty="0">
                          <a:effectLst/>
                          <a:latin typeface="Comic Sans MS" panose="030F0702030302020204" pitchFamily="66" charset="0"/>
                        </a:rPr>
                        <a:t> Hallur K. Jacobsen, Birita á Mýruni, Svanna H.Joensen, Kristina Sørensen, Rannvá K. Justinusen, Sigga í Hoyvík. Sosialurin: 9. desember 1992.</a:t>
                      </a:r>
                    </a:p>
                    <a:p>
                      <a:pPr algn="l" fontAlgn="t"/>
                      <a:endParaRPr lang="fo-FO" sz="1100" b="0" i="0" u="sng" strike="noStrike" dirty="0">
                        <a:solidFill>
                          <a:srgbClr val="2A2A2A"/>
                        </a:solidFill>
                        <a:effectLst/>
                        <a:latin typeface="Comic Sans MS" panose="030F0702030302020204" pitchFamily="66" charset="0"/>
                      </a:endParaRPr>
                    </a:p>
                  </a:txBody>
                  <a:tcPr marL="902" marR="902" marT="902" marB="0">
                    <a:solidFill>
                      <a:schemeClr val="accent1">
                        <a:lumMod val="20000"/>
                        <a:lumOff val="80000"/>
                      </a:schemeClr>
                    </a:solidFill>
                  </a:tcPr>
                </a:tc>
                <a:extLst>
                  <a:ext uri="{0D108BD9-81ED-4DB2-BD59-A6C34878D82A}">
                    <a16:rowId xmlns:a16="http://schemas.microsoft.com/office/drawing/2014/main" val="3481716806"/>
                  </a:ext>
                </a:extLst>
              </a:tr>
            </a:tbl>
          </a:graphicData>
        </a:graphic>
      </p:graphicFrame>
    </p:spTree>
    <p:extLst>
      <p:ext uri="{BB962C8B-B14F-4D97-AF65-F5344CB8AC3E}">
        <p14:creationId xmlns:p14="http://schemas.microsoft.com/office/powerpoint/2010/main" val="118830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1613E3A-DAC8-0DB0-0F2D-7800090D9BB2}"/>
              </a:ext>
            </a:extLst>
          </p:cNvPr>
          <p:cNvGraphicFramePr>
            <a:graphicFrameLocks noGrp="1"/>
          </p:cNvGraphicFramePr>
          <p:nvPr>
            <p:extLst>
              <p:ext uri="{D42A27DB-BD31-4B8C-83A1-F6EECF244321}">
                <p14:modId xmlns:p14="http://schemas.microsoft.com/office/powerpoint/2010/main" val="1624127392"/>
              </p:ext>
            </p:extLst>
          </p:nvPr>
        </p:nvGraphicFramePr>
        <p:xfrm>
          <a:off x="0" y="0"/>
          <a:ext cx="12192000" cy="6858001"/>
        </p:xfrm>
        <a:graphic>
          <a:graphicData uri="http://schemas.openxmlformats.org/drawingml/2006/table">
            <a:tbl>
              <a:tblPr>
                <a:tableStyleId>{5C22544A-7EE6-4342-B048-85BDC9FD1C3A}</a:tableStyleId>
              </a:tblPr>
              <a:tblGrid>
                <a:gridCol w="1072683">
                  <a:extLst>
                    <a:ext uri="{9D8B030D-6E8A-4147-A177-3AD203B41FA5}">
                      <a16:colId xmlns:a16="http://schemas.microsoft.com/office/drawing/2014/main" val="3242883555"/>
                    </a:ext>
                  </a:extLst>
                </a:gridCol>
                <a:gridCol w="3253011">
                  <a:extLst>
                    <a:ext uri="{9D8B030D-6E8A-4147-A177-3AD203B41FA5}">
                      <a16:colId xmlns:a16="http://schemas.microsoft.com/office/drawing/2014/main" val="3677123427"/>
                    </a:ext>
                  </a:extLst>
                </a:gridCol>
                <a:gridCol w="2238634">
                  <a:extLst>
                    <a:ext uri="{9D8B030D-6E8A-4147-A177-3AD203B41FA5}">
                      <a16:colId xmlns:a16="http://schemas.microsoft.com/office/drawing/2014/main" val="4192805749"/>
                    </a:ext>
                  </a:extLst>
                </a:gridCol>
                <a:gridCol w="5627672">
                  <a:extLst>
                    <a:ext uri="{9D8B030D-6E8A-4147-A177-3AD203B41FA5}">
                      <a16:colId xmlns:a16="http://schemas.microsoft.com/office/drawing/2014/main" val="2596047304"/>
                    </a:ext>
                  </a:extLst>
                </a:gridCol>
              </a:tblGrid>
              <a:tr h="219707">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42534986"/>
                  </a:ext>
                </a:extLst>
              </a:tr>
              <a:tr h="2092354">
                <a:tc>
                  <a:txBody>
                    <a:bodyPr/>
                    <a:lstStyle/>
                    <a:p>
                      <a:pPr algn="ctr" fontAlgn="t"/>
                      <a:r>
                        <a:rPr lang="fo-FO" sz="1100" u="none" strike="noStrike">
                          <a:effectLst/>
                          <a:latin typeface="Comic Sans MS" panose="030F0702030302020204" pitchFamily="66" charset="0"/>
                        </a:rPr>
                        <a:t>1992/93</a:t>
                      </a:r>
                      <a:endParaRPr lang="fo-FO" sz="1100" b="0" i="0" u="none" strike="noStrike">
                        <a:solidFill>
                          <a:srgbClr val="000000"/>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Lokkaneti</a:t>
                      </a:r>
                      <a:endParaRPr lang="fo-FO" sz="1100" b="1" i="0" u="none" strike="noStrike">
                        <a:solidFill>
                          <a:srgbClr val="2A2A2A"/>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Claes Anderson. Leikárið: 92/93.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Carl Johan Jensen.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Tórunn Magna Magnusdóttir. </a:t>
                      </a:r>
                      <a:r>
                        <a:rPr lang="fo-FO" sz="1100" u="sng" strike="noStrike" dirty="0">
                          <a:effectLst/>
                          <a:latin typeface="Comic Sans MS" panose="030F0702030302020204" pitchFamily="66" charset="0"/>
                        </a:rPr>
                        <a:t>Hjálparleikstjóri:</a:t>
                      </a:r>
                      <a:r>
                        <a:rPr lang="fo-FO" sz="1100" u="none" strike="noStrike" dirty="0">
                          <a:effectLst/>
                          <a:latin typeface="Comic Sans MS" panose="030F0702030302020204" pitchFamily="66" charset="0"/>
                        </a:rPr>
                        <a:t> Hjørdis Trónd. </a:t>
                      </a:r>
                      <a:r>
                        <a:rPr lang="fo-FO" sz="1100" u="sng" strike="noStrike" dirty="0">
                          <a:effectLst/>
                          <a:latin typeface="Comic Sans MS" panose="030F0702030302020204" pitchFamily="66" charset="0"/>
                        </a:rPr>
                        <a:t>Pallsnið og smíð:</a:t>
                      </a:r>
                      <a:r>
                        <a:rPr lang="fo-FO" sz="1100" u="none" strike="noStrike" dirty="0">
                          <a:effectLst/>
                          <a:latin typeface="Comic Sans MS" panose="030F0702030302020204" pitchFamily="66" charset="0"/>
                        </a:rPr>
                        <a:t> Anker Mortensen. </a:t>
                      </a:r>
                      <a:r>
                        <a:rPr lang="fo-FO" sz="1100" u="sng" strike="noStrike" dirty="0">
                          <a:effectLst/>
                          <a:latin typeface="Comic Sans MS" panose="030F0702030302020204" pitchFamily="66" charset="0"/>
                        </a:rPr>
                        <a:t>Ljós og ljóð:</a:t>
                      </a:r>
                      <a:r>
                        <a:rPr lang="fo-FO" sz="1100" u="none" strike="noStrike" dirty="0">
                          <a:effectLst/>
                          <a:latin typeface="Comic Sans MS" panose="030F0702030302020204" pitchFamily="66" charset="0"/>
                        </a:rPr>
                        <a:t> Frank Jakobsen og Niels Nielsen. </a:t>
                      </a:r>
                      <a:r>
                        <a:rPr lang="fo-FO" sz="1100" u="sng" strike="noStrike" dirty="0">
                          <a:effectLst/>
                          <a:latin typeface="Comic Sans MS" panose="030F0702030302020204" pitchFamily="66" charset="0"/>
                        </a:rPr>
                        <a:t>Pallmynd:</a:t>
                      </a:r>
                      <a:r>
                        <a:rPr lang="fo-FO" sz="1100" u="none" strike="noStrike" dirty="0">
                          <a:effectLst/>
                          <a:latin typeface="Comic Sans MS" panose="030F0702030302020204" pitchFamily="66" charset="0"/>
                        </a:rPr>
                        <a:t> Edith D. Jensen.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Jóhanna Maria Djurhuus. </a:t>
                      </a:r>
                      <a:r>
                        <a:rPr lang="fo-FO" sz="1100" u="sng" strike="noStrike" dirty="0">
                          <a:effectLst/>
                          <a:latin typeface="Comic Sans MS" panose="030F0702030302020204" pitchFamily="66" charset="0"/>
                        </a:rPr>
                        <a:t>Pallstjóri:</a:t>
                      </a:r>
                      <a:r>
                        <a:rPr lang="fo-FO" sz="1100" u="none" strike="noStrike" dirty="0">
                          <a:effectLst/>
                          <a:latin typeface="Comic Sans MS" panose="030F0702030302020204" pitchFamily="66" charset="0"/>
                        </a:rPr>
                        <a:t> Elsa Jacobsen</a:t>
                      </a:r>
                      <a:r>
                        <a:rPr lang="fo-FO" sz="1100" u="sng" strike="noStrike" dirty="0">
                          <a:effectLst/>
                          <a:latin typeface="Comic Sans MS" panose="030F0702030302020204" pitchFamily="66" charset="0"/>
                        </a:rPr>
                        <a:t>. Teskari og smyrsl</a:t>
                      </a:r>
                      <a:r>
                        <a:rPr lang="fo-FO" sz="1100" u="none" strike="noStrike" dirty="0">
                          <a:effectLst/>
                          <a:latin typeface="Comic Sans MS" panose="030F0702030302020204" pitchFamily="66" charset="0"/>
                        </a:rPr>
                        <a:t>: Annvør Djurhuus.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Hanna Vang Jacobsen.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Martin Joensen. </a:t>
                      </a:r>
                      <a:r>
                        <a:rPr lang="fo-FO" sz="1100" u="sng" strike="noStrike" dirty="0">
                          <a:effectLst/>
                          <a:latin typeface="Comic Sans MS" panose="030F0702030302020204" pitchFamily="66" charset="0"/>
                        </a:rPr>
                        <a:t>Myndir:</a:t>
                      </a:r>
                      <a:r>
                        <a:rPr lang="fo-FO" sz="1100" u="none" strike="noStrike" dirty="0">
                          <a:effectLst/>
                          <a:latin typeface="Comic Sans MS" panose="030F0702030302020204" pitchFamily="66" charset="0"/>
                        </a:rPr>
                        <a:t> Alan Brockie. </a:t>
                      </a:r>
                      <a:r>
                        <a:rPr lang="fo-FO" sz="1100" u="sng" strike="noStrike" dirty="0">
                          <a:effectLst/>
                          <a:latin typeface="Comic Sans MS" panose="030F0702030302020204" pitchFamily="66" charset="0"/>
                        </a:rPr>
                        <a:t>PR:</a:t>
                      </a:r>
                      <a:r>
                        <a:rPr lang="fo-FO" sz="1100" u="none" strike="noStrike" dirty="0">
                          <a:effectLst/>
                          <a:latin typeface="Comic Sans MS" panose="030F0702030302020204" pitchFamily="66" charset="0"/>
                        </a:rPr>
                        <a:t> Ólavur W. Høgnesen.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Nora Bærentsen, Pól Joensen, Rannvá Christiansen, Gunnvá Zachariasen, Jónas B. Danielsen, Kári D. Petersen, Eyðvør Patursson, Gundur Mortensen. Dimmalætting: 3. oktober, 6. oktober, 22. oktober, 24. oktober, 5. desember 1992, Fríu Føroyar: 30. oktober 1992, Oyggjatíðindi: 9. oktober 1992, Dagblaðið: 7. oktober, 9. oktober 1992, 14. Sept: 6. oktober, 13. oktober 1992, Sosialurin: 6. oktober, 8. oktober, 9. oktober 10. oktober, 14. oktober 1992. myndir eru tøkar.</a:t>
                      </a:r>
                    </a:p>
                    <a:p>
                      <a:pPr algn="l" fontAlgn="t"/>
                      <a:endParaRPr lang="fo-FO" sz="300" b="0" i="0" u="none" strike="noStrike" dirty="0">
                        <a:solidFill>
                          <a:srgbClr val="2A2A2A"/>
                        </a:solidFill>
                        <a:effectLst/>
                        <a:latin typeface="Comic Sans MS" panose="030F0702030302020204" pitchFamily="66" charset="0"/>
                      </a:endParaRPr>
                    </a:p>
                  </a:txBody>
                  <a:tcPr marL="1222" marR="1222" marT="1222" marB="0">
                    <a:solidFill>
                      <a:schemeClr val="accent1">
                        <a:lumMod val="20000"/>
                        <a:lumOff val="80000"/>
                      </a:schemeClr>
                    </a:solidFill>
                  </a:tcPr>
                </a:tc>
                <a:extLst>
                  <a:ext uri="{0D108BD9-81ED-4DB2-BD59-A6C34878D82A}">
                    <a16:rowId xmlns:a16="http://schemas.microsoft.com/office/drawing/2014/main" val="45546634"/>
                  </a:ext>
                </a:extLst>
              </a:tr>
              <a:tr h="899646">
                <a:tc>
                  <a:txBody>
                    <a:bodyPr/>
                    <a:lstStyle/>
                    <a:p>
                      <a:pPr algn="ctr" fontAlgn="t"/>
                      <a:r>
                        <a:rPr lang="fo-FO" sz="1100" u="none" strike="noStrike">
                          <a:effectLst/>
                          <a:latin typeface="Comic Sans MS" panose="030F0702030302020204" pitchFamily="66" charset="0"/>
                        </a:rPr>
                        <a:t>1993</a:t>
                      </a:r>
                      <a:endParaRPr lang="fo-FO" sz="1100" b="0" i="0" u="none" strike="noStrike">
                        <a:solidFill>
                          <a:srgbClr val="000000"/>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Neyðarkabarettin 1993</a:t>
                      </a:r>
                      <a:endParaRPr lang="fo-FO" sz="1100" b="1" i="0" u="none" strike="noStrike">
                        <a:solidFill>
                          <a:srgbClr val="2A2A2A"/>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Skrivað, smíðað og málað:</a:t>
                      </a:r>
                      <a:r>
                        <a:rPr lang="fo-FO" sz="1100" u="none" strike="noStrike" dirty="0">
                          <a:effectLst/>
                          <a:latin typeface="Comic Sans MS" panose="030F0702030302020204" pitchFamily="66" charset="0"/>
                        </a:rPr>
                        <a:t> leikbólkurin.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Kim Hansen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Trygvi í Brekkunum, Kim Hansen, Michael Thomsen, Sigurd Thomsen.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Áki Andreasen, Sigrún Brend, Allan Dalsgarð, Hilmar Jan Hansen, Páll Isholm, Barbara Jacobsen, Finnur Joensen, Elin Michelsen, Robert McBirnie, Dagfinn Olsen. Sosialurin: 6. februar, 15. apríl 1993, Dimmalætting: 9. februar, 16. februar, 6. mars 1993.</a:t>
                      </a:r>
                    </a:p>
                    <a:p>
                      <a:pPr algn="l" fontAlgn="t"/>
                      <a:endParaRPr lang="fo-FO" sz="300" b="0" i="0" u="sng" strike="noStrike" dirty="0">
                        <a:solidFill>
                          <a:srgbClr val="2A2A2A"/>
                        </a:solidFill>
                        <a:effectLst/>
                        <a:latin typeface="Comic Sans MS" panose="030F0702030302020204" pitchFamily="66" charset="0"/>
                      </a:endParaRPr>
                    </a:p>
                  </a:txBody>
                  <a:tcPr marL="1222" marR="1222" marT="1222" marB="0">
                    <a:solidFill>
                      <a:schemeClr val="accent1">
                        <a:lumMod val="20000"/>
                        <a:lumOff val="80000"/>
                      </a:schemeClr>
                    </a:solidFill>
                  </a:tcPr>
                </a:tc>
                <a:extLst>
                  <a:ext uri="{0D108BD9-81ED-4DB2-BD59-A6C34878D82A}">
                    <a16:rowId xmlns:a16="http://schemas.microsoft.com/office/drawing/2014/main" val="2043937942"/>
                  </a:ext>
                </a:extLst>
              </a:tr>
              <a:tr h="388485">
                <a:tc>
                  <a:txBody>
                    <a:bodyPr/>
                    <a:lstStyle/>
                    <a:p>
                      <a:pPr algn="ctr" fontAlgn="t"/>
                      <a:r>
                        <a:rPr lang="fo-FO" sz="1100" u="none" strike="noStrike">
                          <a:effectLst/>
                          <a:latin typeface="Comic Sans MS" panose="030F0702030302020204" pitchFamily="66" charset="0"/>
                        </a:rPr>
                        <a:t>1993</a:t>
                      </a:r>
                      <a:endParaRPr lang="fo-FO" sz="1100" b="0" i="0" u="none" strike="noStrike">
                        <a:solidFill>
                          <a:srgbClr val="000000"/>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Liva tigarir í Congo  </a:t>
                      </a:r>
                      <a:endParaRPr lang="fo-FO" sz="1100" b="1" i="0" u="none" strike="noStrike">
                        <a:solidFill>
                          <a:srgbClr val="2A2A2A"/>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Sýndur 7. mars, í samband við 75 ára hald hjá Havnar Sjónleikarfelag . Aftaná leikin var kjak. Dimmalætting 6. mars 1993.</a:t>
                      </a:r>
                      <a:endParaRPr lang="fo-FO" sz="300" u="none" strike="noStrike" dirty="0">
                        <a:effectLst/>
                        <a:latin typeface="Comic Sans MS" panose="030F0702030302020204" pitchFamily="66" charset="0"/>
                      </a:endParaRPr>
                    </a:p>
                    <a:p>
                      <a:pPr algn="l" fontAlgn="t"/>
                      <a:endParaRPr lang="fo-FO" sz="300" b="0" i="0" u="none" strike="noStrike" dirty="0">
                        <a:solidFill>
                          <a:srgbClr val="2A2A2A"/>
                        </a:solidFill>
                        <a:effectLst/>
                        <a:latin typeface="Comic Sans MS" panose="030F0702030302020204" pitchFamily="66" charset="0"/>
                      </a:endParaRPr>
                    </a:p>
                  </a:txBody>
                  <a:tcPr marL="1222" marR="1222" marT="1222" marB="0">
                    <a:solidFill>
                      <a:schemeClr val="accent1">
                        <a:lumMod val="20000"/>
                        <a:lumOff val="80000"/>
                      </a:schemeClr>
                    </a:solidFill>
                  </a:tcPr>
                </a:tc>
                <a:extLst>
                  <a:ext uri="{0D108BD9-81ED-4DB2-BD59-A6C34878D82A}">
                    <a16:rowId xmlns:a16="http://schemas.microsoft.com/office/drawing/2014/main" val="1710542521"/>
                  </a:ext>
                </a:extLst>
              </a:tr>
              <a:tr h="558872">
                <a:tc>
                  <a:txBody>
                    <a:bodyPr/>
                    <a:lstStyle/>
                    <a:p>
                      <a:pPr algn="ctr" fontAlgn="t"/>
                      <a:r>
                        <a:rPr lang="fo-FO" sz="1100" u="none" strike="noStrike">
                          <a:effectLst/>
                          <a:latin typeface="Comic Sans MS" panose="030F0702030302020204" pitchFamily="66" charset="0"/>
                        </a:rPr>
                        <a:t>1993</a:t>
                      </a:r>
                      <a:endParaRPr lang="fo-FO" sz="1100" b="0" i="0" u="none" strike="noStrike">
                        <a:solidFill>
                          <a:srgbClr val="000000"/>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Várkabarettin</a:t>
                      </a:r>
                      <a:endParaRPr lang="fo-FO" sz="1100" b="1" i="0" u="none" strike="noStrike">
                        <a:solidFill>
                          <a:srgbClr val="000000"/>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Sjónleikarfelag 75 ár.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Allan Dalsgarð.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Kim Hansen. Evnið er úr nútíðini. Viðurskifti sum Atlantic Airways, rúsdrekkasølan, bankakreppa o.a. verður skemtiliga viðgjørt – ja stutt sagt hvussu samfelagið er í dag.</a:t>
                      </a:r>
                    </a:p>
                    <a:p>
                      <a:pPr algn="l" fontAlgn="t"/>
                      <a:endParaRPr lang="fo-FO" sz="300" b="0" i="0" u="none" strike="noStrike" dirty="0">
                        <a:solidFill>
                          <a:srgbClr val="000000"/>
                        </a:solidFill>
                        <a:effectLst/>
                        <a:latin typeface="Comic Sans MS" panose="030F0702030302020204" pitchFamily="66" charset="0"/>
                      </a:endParaRPr>
                    </a:p>
                  </a:txBody>
                  <a:tcPr marL="1222" marR="1222" marT="1222" marB="0">
                    <a:solidFill>
                      <a:schemeClr val="accent1">
                        <a:lumMod val="20000"/>
                        <a:lumOff val="80000"/>
                      </a:schemeClr>
                    </a:solidFill>
                  </a:tcPr>
                </a:tc>
                <a:extLst>
                  <a:ext uri="{0D108BD9-81ED-4DB2-BD59-A6C34878D82A}">
                    <a16:rowId xmlns:a16="http://schemas.microsoft.com/office/drawing/2014/main" val="2297471719"/>
                  </a:ext>
                </a:extLst>
              </a:tr>
              <a:tr h="729259">
                <a:tc>
                  <a:txBody>
                    <a:bodyPr/>
                    <a:lstStyle/>
                    <a:p>
                      <a:pPr algn="ctr" fontAlgn="t"/>
                      <a:r>
                        <a:rPr lang="fo-FO" sz="1100" u="none" strike="noStrike">
                          <a:effectLst/>
                          <a:latin typeface="Comic Sans MS" panose="030F0702030302020204" pitchFamily="66" charset="0"/>
                        </a:rPr>
                        <a:t>1993</a:t>
                      </a:r>
                      <a:endParaRPr lang="fo-FO" sz="1100" b="0" i="0" u="none" strike="noStrike">
                        <a:solidFill>
                          <a:srgbClr val="000000"/>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Ólavsøkukabarettin 1993 </a:t>
                      </a:r>
                      <a:endParaRPr lang="fo-FO" sz="1100" b="1" i="0" u="none" strike="noStrike">
                        <a:solidFill>
                          <a:srgbClr val="2A2A2A"/>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Manningin:</a:t>
                      </a:r>
                      <a:r>
                        <a:rPr lang="fo-FO" sz="1100" u="none" strike="noStrike" dirty="0">
                          <a:effectLst/>
                          <a:latin typeface="Comic Sans MS" panose="030F0702030302020204" pitchFamily="66" charset="0"/>
                        </a:rPr>
                        <a:t> Áki Andreasen, Allan Dalsgarð, Páll Isholm, Finnur Joensen, Johanna Kristiansen, Elin Mørkøre, Dagfinn Olsen, Katrin Petersen, Kim Hansen, Michael Thomsen, Sigurd Thomsen, Trygvi í Brekkunum, Niels Nielsen, Jákup av Skarði.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Jóhanna Maria Djurhuus. Dimmalætting: 5. august 1993</a:t>
                      </a:r>
                      <a:r>
                        <a:rPr lang="fo-FO" sz="1100" u="sng" strike="noStrike" dirty="0">
                          <a:effectLst/>
                          <a:latin typeface="Comic Sans MS" panose="030F0702030302020204" pitchFamily="66" charset="0"/>
                        </a:rPr>
                        <a:t>.</a:t>
                      </a:r>
                      <a:endParaRPr lang="fo-FO" sz="300" u="sng" strike="noStrike" dirty="0">
                        <a:effectLst/>
                        <a:latin typeface="Comic Sans MS" panose="030F0702030302020204" pitchFamily="66" charset="0"/>
                      </a:endParaRPr>
                    </a:p>
                    <a:p>
                      <a:pPr algn="l" fontAlgn="t"/>
                      <a:endParaRPr lang="fo-FO" sz="300" b="0" i="0" u="sng" strike="noStrike" dirty="0">
                        <a:solidFill>
                          <a:srgbClr val="2A2A2A"/>
                        </a:solidFill>
                        <a:effectLst/>
                        <a:latin typeface="Comic Sans MS" panose="030F0702030302020204" pitchFamily="66" charset="0"/>
                      </a:endParaRPr>
                    </a:p>
                  </a:txBody>
                  <a:tcPr marL="1222" marR="1222" marT="1222" marB="0">
                    <a:solidFill>
                      <a:schemeClr val="accent1">
                        <a:lumMod val="20000"/>
                        <a:lumOff val="80000"/>
                      </a:schemeClr>
                    </a:solidFill>
                  </a:tcPr>
                </a:tc>
                <a:extLst>
                  <a:ext uri="{0D108BD9-81ED-4DB2-BD59-A6C34878D82A}">
                    <a16:rowId xmlns:a16="http://schemas.microsoft.com/office/drawing/2014/main" val="3128010469"/>
                  </a:ext>
                </a:extLst>
              </a:tr>
              <a:tr h="218098">
                <a:tc>
                  <a:txBody>
                    <a:bodyPr/>
                    <a:lstStyle/>
                    <a:p>
                      <a:pPr algn="ctr" fontAlgn="ctr"/>
                      <a:r>
                        <a:rPr lang="fo-FO" sz="1100" u="none" strike="noStrike">
                          <a:effectLst/>
                          <a:latin typeface="Comic Sans MS" panose="030F0702030302020204" pitchFamily="66" charset="0"/>
                        </a:rPr>
                        <a:t>1993</a:t>
                      </a:r>
                      <a:endParaRPr lang="fo-FO" sz="1100" b="0" i="0" u="none" strike="noStrike">
                        <a:solidFill>
                          <a:srgbClr val="000000"/>
                        </a:solidFill>
                        <a:effectLst/>
                        <a:latin typeface="Comic Sans MS" panose="030F0702030302020204" pitchFamily="66" charset="0"/>
                      </a:endParaRPr>
                    </a:p>
                  </a:txBody>
                  <a:tcPr marL="1222" marR="1222" marT="1222"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Ovastevnukabarettin </a:t>
                      </a:r>
                      <a:endParaRPr lang="fo-FO" sz="1100" b="1" i="0" u="none" strike="noStrike">
                        <a:solidFill>
                          <a:srgbClr val="000000"/>
                        </a:solidFill>
                        <a:effectLst/>
                        <a:latin typeface="Comic Sans MS" panose="030F0702030302020204" pitchFamily="66" charset="0"/>
                      </a:endParaRPr>
                    </a:p>
                  </a:txBody>
                  <a:tcPr marL="1222" marR="1222" marT="1222"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222" marR="1222" marT="1222" marB="0" anchor="b">
                    <a:solidFill>
                      <a:schemeClr val="accent1">
                        <a:lumMod val="20000"/>
                        <a:lumOff val="80000"/>
                      </a:schemeClr>
                    </a:solidFill>
                  </a:tcPr>
                </a:tc>
                <a:tc>
                  <a:txBody>
                    <a:bodyPr/>
                    <a:lstStyle/>
                    <a:p>
                      <a:pPr algn="l" fontAlgn="ctr"/>
                      <a:r>
                        <a:rPr lang="fo-FO" sz="1100" u="none" strike="noStrike" dirty="0">
                          <a:effectLst/>
                          <a:latin typeface="Comic Sans MS" panose="030F0702030302020204" pitchFamily="66" charset="0"/>
                        </a:rPr>
                        <a:t>Ovastevnukabarettin er spæld á hvørjum ári 1993 - 1916.</a:t>
                      </a:r>
                    </a:p>
                    <a:p>
                      <a:pPr algn="l" fontAlgn="ctr"/>
                      <a:endParaRPr lang="fo-FO" sz="300" b="0" i="0" u="none" strike="noStrike" dirty="0">
                        <a:solidFill>
                          <a:srgbClr val="000000"/>
                        </a:solidFill>
                        <a:effectLst/>
                        <a:latin typeface="Comic Sans MS" panose="030F0702030302020204" pitchFamily="66" charset="0"/>
                      </a:endParaRPr>
                    </a:p>
                  </a:txBody>
                  <a:tcPr marL="1222" marR="1222" marT="1222" marB="0" anchor="ctr">
                    <a:solidFill>
                      <a:schemeClr val="accent1">
                        <a:lumMod val="20000"/>
                        <a:lumOff val="80000"/>
                      </a:schemeClr>
                    </a:solidFill>
                  </a:tcPr>
                </a:tc>
                <a:extLst>
                  <a:ext uri="{0D108BD9-81ED-4DB2-BD59-A6C34878D82A}">
                    <a16:rowId xmlns:a16="http://schemas.microsoft.com/office/drawing/2014/main" val="1805549962"/>
                  </a:ext>
                </a:extLst>
              </a:tr>
              <a:tr h="1751580">
                <a:tc>
                  <a:txBody>
                    <a:bodyPr/>
                    <a:lstStyle/>
                    <a:p>
                      <a:pPr algn="ctr" fontAlgn="t"/>
                      <a:r>
                        <a:rPr lang="fo-FO" sz="1100" u="none" strike="noStrike">
                          <a:effectLst/>
                          <a:latin typeface="Comic Sans MS" panose="030F0702030302020204" pitchFamily="66" charset="0"/>
                        </a:rPr>
                        <a:t>1993</a:t>
                      </a:r>
                      <a:endParaRPr lang="fo-FO" sz="1100" b="0" i="0" u="none" strike="noStrike">
                        <a:solidFill>
                          <a:srgbClr val="000000"/>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Leikhúsjól 1993</a:t>
                      </a:r>
                      <a:endParaRPr lang="fo-FO" sz="1100" b="1" i="0" u="none" strike="noStrike">
                        <a:solidFill>
                          <a:srgbClr val="2A2A2A"/>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222" marR="1222" marT="1222" marB="0">
                    <a:solidFill>
                      <a:schemeClr val="accent1">
                        <a:lumMod val="20000"/>
                        <a:lumOff val="80000"/>
                      </a:schemeClr>
                    </a:solidFill>
                  </a:tcPr>
                </a:tc>
                <a:tc>
                  <a:txBody>
                    <a:bodyPr/>
                    <a:lstStyle/>
                    <a:p>
                      <a:pPr algn="l" fontAlgn="t"/>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Kristina Hansen.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Niels Nielsen.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Jóhanna Maria Djurhuus.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Fríður Dalsgaard, Rúni Gaardlykke, Sissal Kampmann, Elin á Rógvu, Martin N.Simonsen.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Beinta Jacobsen, Elin Ludvig, Rannvá Mortansdóttir, Elin K. Mouritsen, Anne-Marie M. Nielsen, Rói Næs, Johannes P.Poulsen, Martin N.Simonsen, Fríður Dalsgaard, Rúni Gaardlykke, Annika J. Magnussen, Ásbjørn Nattestad, Annika Gaard, Sissal Kampmann, Elin á Rógvu, Ata Bærentsen, Ári Danielsen, Karin Gaardlykke, Kate Hammer, Eyð B. Jacobsen, Ebba S. Kruse, Malan Ludvig, Dávur J.Magnussen, Lív Paturson, Arnoura Persson, Høgni Rasmussen, Jóan Petur á Stongunum. Dimmalætting: 11. desember 1993, 14. Sept: 9. desember, 14. desember 1993.</a:t>
                      </a:r>
                    </a:p>
                    <a:p>
                      <a:pPr algn="l" fontAlgn="t"/>
                      <a:endParaRPr lang="fo-FO" sz="300" b="0" i="0" u="sng" strike="noStrike" dirty="0">
                        <a:solidFill>
                          <a:srgbClr val="2A2A2A"/>
                        </a:solidFill>
                        <a:effectLst/>
                        <a:latin typeface="Comic Sans MS" panose="030F0702030302020204" pitchFamily="66" charset="0"/>
                      </a:endParaRPr>
                    </a:p>
                  </a:txBody>
                  <a:tcPr marL="1222" marR="1222" marT="1222" marB="0">
                    <a:solidFill>
                      <a:schemeClr val="accent1">
                        <a:lumMod val="20000"/>
                        <a:lumOff val="80000"/>
                      </a:schemeClr>
                    </a:solidFill>
                  </a:tcPr>
                </a:tc>
                <a:extLst>
                  <a:ext uri="{0D108BD9-81ED-4DB2-BD59-A6C34878D82A}">
                    <a16:rowId xmlns:a16="http://schemas.microsoft.com/office/drawing/2014/main" val="155745739"/>
                  </a:ext>
                </a:extLst>
              </a:tr>
            </a:tbl>
          </a:graphicData>
        </a:graphic>
      </p:graphicFrame>
    </p:spTree>
    <p:extLst>
      <p:ext uri="{BB962C8B-B14F-4D97-AF65-F5344CB8AC3E}">
        <p14:creationId xmlns:p14="http://schemas.microsoft.com/office/powerpoint/2010/main" val="2934755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9F32756-90A8-9C99-F589-3075A4CEB781}"/>
              </a:ext>
            </a:extLst>
          </p:cNvPr>
          <p:cNvGraphicFramePr>
            <a:graphicFrameLocks noGrp="1"/>
          </p:cNvGraphicFramePr>
          <p:nvPr>
            <p:extLst>
              <p:ext uri="{D42A27DB-BD31-4B8C-83A1-F6EECF244321}">
                <p14:modId xmlns:p14="http://schemas.microsoft.com/office/powerpoint/2010/main" val="3748868313"/>
              </p:ext>
            </p:extLst>
          </p:nvPr>
        </p:nvGraphicFramePr>
        <p:xfrm>
          <a:off x="0" y="0"/>
          <a:ext cx="12191998" cy="6857998"/>
        </p:xfrm>
        <a:graphic>
          <a:graphicData uri="http://schemas.openxmlformats.org/drawingml/2006/table">
            <a:tbl>
              <a:tblPr>
                <a:tableStyleId>{5C22544A-7EE6-4342-B048-85BDC9FD1C3A}</a:tableStyleId>
              </a:tblPr>
              <a:tblGrid>
                <a:gridCol w="1072682">
                  <a:extLst>
                    <a:ext uri="{9D8B030D-6E8A-4147-A177-3AD203B41FA5}">
                      <a16:colId xmlns:a16="http://schemas.microsoft.com/office/drawing/2014/main" val="1708239642"/>
                    </a:ext>
                  </a:extLst>
                </a:gridCol>
                <a:gridCol w="3075112">
                  <a:extLst>
                    <a:ext uri="{9D8B030D-6E8A-4147-A177-3AD203B41FA5}">
                      <a16:colId xmlns:a16="http://schemas.microsoft.com/office/drawing/2014/main" val="3283491810"/>
                    </a:ext>
                  </a:extLst>
                </a:gridCol>
                <a:gridCol w="2187018">
                  <a:extLst>
                    <a:ext uri="{9D8B030D-6E8A-4147-A177-3AD203B41FA5}">
                      <a16:colId xmlns:a16="http://schemas.microsoft.com/office/drawing/2014/main" val="2854472729"/>
                    </a:ext>
                  </a:extLst>
                </a:gridCol>
                <a:gridCol w="5857186">
                  <a:extLst>
                    <a:ext uri="{9D8B030D-6E8A-4147-A177-3AD203B41FA5}">
                      <a16:colId xmlns:a16="http://schemas.microsoft.com/office/drawing/2014/main" val="1612784197"/>
                    </a:ext>
                  </a:extLst>
                </a:gridCol>
              </a:tblGrid>
              <a:tr h="219384">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3935004274"/>
                  </a:ext>
                </a:extLst>
              </a:tr>
              <a:tr h="1872598">
                <a:tc>
                  <a:txBody>
                    <a:bodyPr/>
                    <a:lstStyle/>
                    <a:p>
                      <a:pPr algn="ctr" fontAlgn="t"/>
                      <a:r>
                        <a:rPr lang="fo-FO" sz="1100" u="none" strike="noStrike" dirty="0">
                          <a:effectLst/>
                          <a:latin typeface="Comic Sans MS" panose="030F0702030302020204" pitchFamily="66" charset="0"/>
                        </a:rPr>
                        <a:t>1993/94</a:t>
                      </a:r>
                      <a:endParaRPr lang="fo-FO" sz="1100" b="0" i="0" u="none" strike="noStrike" dirty="0">
                        <a:solidFill>
                          <a:srgbClr val="000000"/>
                        </a:solidFill>
                        <a:effectLst/>
                        <a:latin typeface="Comic Sans MS" panose="030F0702030302020204" pitchFamily="66" charset="0"/>
                      </a:endParaRPr>
                    </a:p>
                  </a:txBody>
                  <a:tcPr marL="1079" marR="1079" marT="107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Havið </a:t>
                      </a:r>
                      <a:endParaRPr lang="fo-FO" sz="1100" b="1" i="0" u="none" strike="noStrike" dirty="0">
                        <a:solidFill>
                          <a:srgbClr val="2A2A2A"/>
                        </a:solidFill>
                        <a:effectLst/>
                        <a:latin typeface="Comic Sans MS" panose="030F0702030302020204" pitchFamily="66" charset="0"/>
                      </a:endParaRPr>
                    </a:p>
                  </a:txBody>
                  <a:tcPr marL="1079" marR="1079" marT="107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079" marR="1079" marT="107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Ólafur Haukur Símunarson. Leikárið 93/94. </a:t>
                      </a:r>
                      <a:r>
                        <a:rPr lang="fo-FO" sz="1100" u="sng" strike="noStrike" dirty="0">
                          <a:effectLst/>
                          <a:latin typeface="Comic Sans MS" panose="030F0702030302020204" pitchFamily="66" charset="0"/>
                        </a:rPr>
                        <a:t>Týtt: </a:t>
                      </a:r>
                      <a:r>
                        <a:rPr lang="fo-FO" sz="1100" u="none" strike="noStrike" dirty="0">
                          <a:effectLst/>
                          <a:latin typeface="Comic Sans MS" panose="030F0702030302020204" pitchFamily="66" charset="0"/>
                        </a:rPr>
                        <a:t>Oskar Hermansson.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Mikkjal Helmsdal. </a:t>
                      </a:r>
                      <a:r>
                        <a:rPr lang="fo-FO" sz="1100" u="sng" strike="noStrike" dirty="0">
                          <a:effectLst/>
                          <a:latin typeface="Comic Sans MS" panose="030F0702030302020204" pitchFamily="66" charset="0"/>
                        </a:rPr>
                        <a:t>Pallmynd:</a:t>
                      </a:r>
                      <a:r>
                        <a:rPr lang="fo-FO" sz="1100" u="none" strike="noStrike" dirty="0">
                          <a:effectLst/>
                          <a:latin typeface="Comic Sans MS" panose="030F0702030302020204" pitchFamily="66" charset="0"/>
                        </a:rPr>
                        <a:t> Regin D. Petersen. </a:t>
                      </a:r>
                      <a:r>
                        <a:rPr lang="fo-FO" sz="1100" u="sng" strike="noStrike" dirty="0">
                          <a:effectLst/>
                          <a:latin typeface="Comic Sans MS" panose="030F0702030302020204" pitchFamily="66" charset="0"/>
                        </a:rPr>
                        <a:t>Hjálpari</a:t>
                      </a:r>
                      <a:r>
                        <a:rPr lang="fo-FO" sz="1100" u="none" strike="noStrike" dirty="0">
                          <a:effectLst/>
                          <a:latin typeface="Comic Sans MS" panose="030F0702030302020204" pitchFamily="66" charset="0"/>
                        </a:rPr>
                        <a:t>: Elin Mouritsen.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leikhópurin.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Niels Nielsen, Frank Jakobsen, Jákup av Skarði. </a:t>
                      </a:r>
                      <a:r>
                        <a:rPr lang="fo-FO" sz="1100" u="sng" strike="noStrike" dirty="0">
                          <a:effectLst/>
                          <a:latin typeface="Comic Sans MS" panose="030F0702030302020204" pitchFamily="66" charset="0"/>
                        </a:rPr>
                        <a:t>Ljóð:</a:t>
                      </a:r>
                      <a:r>
                        <a:rPr lang="fo-FO" sz="1100" u="none" strike="noStrike" dirty="0">
                          <a:effectLst/>
                          <a:latin typeface="Comic Sans MS" panose="030F0702030302020204" pitchFamily="66" charset="0"/>
                        </a:rPr>
                        <a:t> Mikkjal Helmsdal og Niels Nielsen.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Regin D. Paturson, Dánjal Petur Müller, Finnur Joensen, Flóvin Jacobsen, Erling Eysturoy. </a:t>
                      </a:r>
                      <a:r>
                        <a:rPr lang="fo-FO" sz="1100" u="sng" strike="noStrike" dirty="0">
                          <a:effectLst/>
                          <a:latin typeface="Comic Sans MS" panose="030F0702030302020204" pitchFamily="66" charset="0"/>
                        </a:rPr>
                        <a:t>Pallstjóri:</a:t>
                      </a:r>
                      <a:r>
                        <a:rPr lang="fo-FO" sz="1100" u="none" strike="noStrike" dirty="0">
                          <a:effectLst/>
                          <a:latin typeface="Comic Sans MS" panose="030F0702030302020204" pitchFamily="66" charset="0"/>
                        </a:rPr>
                        <a:t> Gunnhild Michelsen</a:t>
                      </a:r>
                      <a:r>
                        <a:rPr lang="fo-FO" sz="1100" u="sng" strike="noStrike" dirty="0">
                          <a:effectLst/>
                          <a:latin typeface="Comic Sans MS" panose="030F0702030302020204" pitchFamily="66" charset="0"/>
                        </a:rPr>
                        <a:t>. Pallstjórahjálp:</a:t>
                      </a:r>
                      <a:r>
                        <a:rPr lang="fo-FO" sz="1100" u="none" strike="noStrike" dirty="0">
                          <a:effectLst/>
                          <a:latin typeface="Comic Sans MS" panose="030F0702030302020204" pitchFamily="66" charset="0"/>
                        </a:rPr>
                        <a:t> Beinta Jacobsen.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Dora Samuelsen.</a:t>
                      </a:r>
                      <a:r>
                        <a:rPr lang="fo-FO" sz="1100" u="sng" strike="noStrike" dirty="0">
                          <a:effectLst/>
                          <a:latin typeface="Comic Sans MS" panose="030F0702030302020204" pitchFamily="66" charset="0"/>
                        </a:rPr>
                        <a:t> Smyrsl</a:t>
                      </a:r>
                      <a:r>
                        <a:rPr lang="fo-FO" sz="1100" u="none" strike="noStrike" dirty="0">
                          <a:effectLst/>
                          <a:latin typeface="Comic Sans MS" panose="030F0702030302020204" pitchFamily="66" charset="0"/>
                        </a:rPr>
                        <a:t>: Annvør Djurhuus. </a:t>
                      </a:r>
                      <a:r>
                        <a:rPr lang="fo-FO" sz="1100" u="sng" strike="noStrike" dirty="0">
                          <a:effectLst/>
                          <a:latin typeface="Comic Sans MS" panose="030F0702030302020204" pitchFamily="66" charset="0"/>
                        </a:rPr>
                        <a:t>Hár:</a:t>
                      </a:r>
                      <a:r>
                        <a:rPr lang="fo-FO" sz="1100" u="none" strike="noStrike" dirty="0">
                          <a:effectLst/>
                          <a:latin typeface="Comic Sans MS" panose="030F0702030302020204" pitchFamily="66" charset="0"/>
                        </a:rPr>
                        <a:t> Marjun Olsen. </a:t>
                      </a:r>
                      <a:r>
                        <a:rPr lang="fo-FO" sz="1100" u="sng" strike="noStrike" dirty="0">
                          <a:effectLst/>
                          <a:latin typeface="Comic Sans MS" panose="030F0702030302020204" pitchFamily="66" charset="0"/>
                        </a:rPr>
                        <a:t>Myndir:</a:t>
                      </a:r>
                      <a:r>
                        <a:rPr lang="fo-FO" sz="1100" u="none" strike="noStrike" dirty="0">
                          <a:effectLst/>
                          <a:latin typeface="Comic Sans MS" panose="030F0702030302020204" pitchFamily="66" charset="0"/>
                        </a:rPr>
                        <a:t> Kalmar Lindenskov.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Sverri Egholm, Hjørdis Trónd, Lis Djurhuus, Poul Jákup Thomsen, Nora Bærentsen, Hjørdis Johansen, Eyðfinn Finnson, Oddvá Nattestad, Mikkjal Helmsdal, Eyð Matras, Allan Dalsgarð, Pól Joensen, Eyð Mørkøre. Dimmalætting: 7. oktober, 4. november 1993.</a:t>
                      </a:r>
                    </a:p>
                    <a:p>
                      <a:pPr algn="l" fontAlgn="t"/>
                      <a:endParaRPr lang="fo-FO" sz="1100" b="0" i="0" u="none" strike="noStrike" dirty="0">
                        <a:solidFill>
                          <a:srgbClr val="2A2A2A"/>
                        </a:solidFill>
                        <a:effectLst/>
                        <a:latin typeface="Comic Sans MS" panose="030F0702030302020204" pitchFamily="66" charset="0"/>
                      </a:endParaRPr>
                    </a:p>
                  </a:txBody>
                  <a:tcPr marL="1079" marR="1079" marT="1079" marB="0">
                    <a:solidFill>
                      <a:schemeClr val="accent1">
                        <a:lumMod val="20000"/>
                        <a:lumOff val="80000"/>
                      </a:schemeClr>
                    </a:solidFill>
                  </a:tcPr>
                </a:tc>
                <a:extLst>
                  <a:ext uri="{0D108BD9-81ED-4DB2-BD59-A6C34878D82A}">
                    <a16:rowId xmlns:a16="http://schemas.microsoft.com/office/drawing/2014/main" val="223045294"/>
                  </a:ext>
                </a:extLst>
              </a:tr>
              <a:tr h="3403828">
                <a:tc>
                  <a:txBody>
                    <a:bodyPr/>
                    <a:lstStyle/>
                    <a:p>
                      <a:pPr algn="ctr" fontAlgn="t"/>
                      <a:r>
                        <a:rPr lang="fo-FO" sz="1100" u="none" strike="noStrike">
                          <a:effectLst/>
                          <a:latin typeface="Comic Sans MS" panose="030F0702030302020204" pitchFamily="66" charset="0"/>
                        </a:rPr>
                        <a:t>1993/94</a:t>
                      </a:r>
                      <a:endParaRPr lang="fo-FO" sz="1100" b="0" i="1" u="none" strike="noStrike">
                        <a:solidFill>
                          <a:srgbClr val="000000"/>
                        </a:solidFill>
                        <a:effectLst/>
                        <a:latin typeface="Comic Sans MS" panose="030F0702030302020204" pitchFamily="66" charset="0"/>
                      </a:endParaRPr>
                    </a:p>
                  </a:txBody>
                  <a:tcPr marL="1079" marR="1079" marT="107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Óvitar</a:t>
                      </a:r>
                      <a:endParaRPr lang="fo-FO" sz="1100" b="1" i="0" u="none" strike="noStrike" dirty="0">
                        <a:solidFill>
                          <a:srgbClr val="2A2A2A"/>
                        </a:solidFill>
                        <a:effectLst/>
                        <a:latin typeface="Comic Sans MS" panose="030F0702030302020204" pitchFamily="66" charset="0"/>
                      </a:endParaRPr>
                    </a:p>
                  </a:txBody>
                  <a:tcPr marL="1079" marR="1079" marT="107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1" u="none" strike="noStrike">
                        <a:solidFill>
                          <a:srgbClr val="000000"/>
                        </a:solidFill>
                        <a:effectLst/>
                        <a:latin typeface="Comic Sans MS" panose="030F0702030302020204" pitchFamily="66" charset="0"/>
                      </a:endParaRPr>
                    </a:p>
                  </a:txBody>
                  <a:tcPr marL="1079" marR="1079" marT="107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Óvitar eftir </a:t>
                      </a:r>
                      <a:r>
                        <a:rPr lang="fo-FO" sz="1100" u="sng" strike="noStrike" dirty="0">
                          <a:effectLst/>
                          <a:latin typeface="Comic Sans MS" panose="030F0702030302020204" pitchFamily="66" charset="0"/>
                        </a:rPr>
                        <a:t>Guðrun Helgadóttir.</a:t>
                      </a:r>
                      <a:r>
                        <a:rPr lang="fo-FO" sz="1100" u="none" strike="noStrike" dirty="0">
                          <a:effectLst/>
                          <a:latin typeface="Comic Sans MS" panose="030F0702030302020204" pitchFamily="66" charset="0"/>
                        </a:rPr>
                        <a:t> Leikárið 93/94.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Martin Næs.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Sigrún Valbersdóttir. </a:t>
                      </a:r>
                      <a:r>
                        <a:rPr lang="fo-FO" sz="1100" u="sng" strike="noStrike" dirty="0">
                          <a:effectLst/>
                          <a:latin typeface="Comic Sans MS" panose="030F0702030302020204" pitchFamily="66" charset="0"/>
                        </a:rPr>
                        <a:t>Pallmynd og búnar:</a:t>
                      </a:r>
                      <a:r>
                        <a:rPr lang="fo-FO" sz="1100" u="none" strike="noStrike" dirty="0">
                          <a:effectLst/>
                          <a:latin typeface="Comic Sans MS" panose="030F0702030302020204" pitchFamily="66" charset="0"/>
                        </a:rPr>
                        <a:t> Messíana Tómasdóttir.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Niels Nielsen. </a:t>
                      </a:r>
                      <a:r>
                        <a:rPr lang="fo-FO" sz="1100" u="sng" strike="noStrike" dirty="0">
                          <a:effectLst/>
                          <a:latin typeface="Comic Sans MS" panose="030F0702030302020204" pitchFamily="66" charset="0"/>
                        </a:rPr>
                        <a:t>Hjálparleikstjóri:</a:t>
                      </a:r>
                      <a:r>
                        <a:rPr lang="fo-FO" sz="1100" u="none" strike="noStrike" dirty="0">
                          <a:effectLst/>
                          <a:latin typeface="Comic Sans MS" panose="030F0702030302020204" pitchFamily="66" charset="0"/>
                        </a:rPr>
                        <a:t> Ria Tórgarð.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Ragnhild Skarðhamar og Valborg Rasmussen. </a:t>
                      </a:r>
                      <a:r>
                        <a:rPr lang="fo-FO" sz="1100" u="sng" strike="noStrike" dirty="0">
                          <a:effectLst/>
                          <a:latin typeface="Comic Sans MS" panose="030F0702030302020204" pitchFamily="66" charset="0"/>
                        </a:rPr>
                        <a:t>Pallstjóri:</a:t>
                      </a:r>
                      <a:r>
                        <a:rPr lang="fo-FO" sz="1100" u="none" strike="noStrike" dirty="0">
                          <a:effectLst/>
                          <a:latin typeface="Comic Sans MS" panose="030F0702030302020204" pitchFamily="66" charset="0"/>
                        </a:rPr>
                        <a:t> Morentsa Dam og Dora Samuelsen. </a:t>
                      </a:r>
                      <a:r>
                        <a:rPr lang="fo-FO" sz="1100" u="sng" strike="noStrike" dirty="0">
                          <a:effectLst/>
                          <a:latin typeface="Comic Sans MS" panose="030F0702030302020204" pitchFamily="66" charset="0"/>
                        </a:rPr>
                        <a:t>Framleiðslustjóri:</a:t>
                      </a:r>
                      <a:r>
                        <a:rPr lang="fo-FO" sz="1100" u="none" strike="noStrike" dirty="0">
                          <a:effectLst/>
                          <a:latin typeface="Comic Sans MS" panose="030F0702030302020204" pitchFamily="66" charset="0"/>
                        </a:rPr>
                        <a:t> Margreta Næss. </a:t>
                      </a:r>
                      <a:r>
                        <a:rPr lang="fo-FO" sz="1100" u="sng" strike="noStrike" dirty="0">
                          <a:effectLst/>
                          <a:latin typeface="Comic Sans MS" panose="030F0702030302020204" pitchFamily="66" charset="0"/>
                        </a:rPr>
                        <a:t>Smyrsl:</a:t>
                      </a:r>
                      <a:r>
                        <a:rPr lang="fo-FO" sz="1100" u="none" strike="noStrike" dirty="0">
                          <a:effectLst/>
                          <a:latin typeface="Comic Sans MS" panose="030F0702030302020204" pitchFamily="66" charset="0"/>
                        </a:rPr>
                        <a:t> Annvør Djurhuus og Fía Arge. </a:t>
                      </a:r>
                      <a:r>
                        <a:rPr lang="fo-FO" sz="1100" u="sng" strike="noStrike" dirty="0">
                          <a:effectLst/>
                          <a:latin typeface="Comic Sans MS" panose="030F0702030302020204" pitchFamily="66" charset="0"/>
                        </a:rPr>
                        <a:t>Hár:</a:t>
                      </a:r>
                      <a:r>
                        <a:rPr lang="fo-FO" sz="1100" u="none" strike="noStrike" dirty="0">
                          <a:effectLst/>
                          <a:latin typeface="Comic Sans MS" panose="030F0702030302020204" pitchFamily="66" charset="0"/>
                        </a:rPr>
                        <a:t> Marjun Olsen, Una Hansen, Rúna Askham. </a:t>
                      </a:r>
                      <a:r>
                        <a:rPr lang="fo-FO" sz="1100" u="sng" strike="noStrike" dirty="0">
                          <a:effectLst/>
                          <a:latin typeface="Comic Sans MS" panose="030F0702030302020204" pitchFamily="66" charset="0"/>
                        </a:rPr>
                        <a:t>Ljóðupptøkur:</a:t>
                      </a:r>
                      <a:r>
                        <a:rPr lang="fo-FO" sz="1100" u="none" strike="noStrike" dirty="0">
                          <a:effectLst/>
                          <a:latin typeface="Comic Sans MS" panose="030F0702030302020204" pitchFamily="66" charset="0"/>
                        </a:rPr>
                        <a:t> Finnur Olsen og Allan Dalsgaard. </a:t>
                      </a:r>
                      <a:r>
                        <a:rPr lang="fo-FO" sz="1100" u="sng" strike="noStrike" dirty="0">
                          <a:effectLst/>
                          <a:latin typeface="Comic Sans MS" panose="030F0702030302020204" pitchFamily="66" charset="0"/>
                        </a:rPr>
                        <a:t>Ljós og ljóð:</a:t>
                      </a:r>
                      <a:r>
                        <a:rPr lang="fo-FO" sz="1100" u="none" strike="noStrike" dirty="0">
                          <a:effectLst/>
                          <a:latin typeface="Comic Sans MS" panose="030F0702030302020204" pitchFamily="66" charset="0"/>
                        </a:rPr>
                        <a:t> Tøkni og Anker Mortensen. </a:t>
                      </a:r>
                      <a:r>
                        <a:rPr lang="fo-FO" sz="1100" u="sng" strike="noStrike" dirty="0">
                          <a:effectLst/>
                          <a:latin typeface="Comic Sans MS" panose="030F0702030302020204" pitchFamily="66" charset="0"/>
                        </a:rPr>
                        <a:t>Seymikonur:</a:t>
                      </a:r>
                      <a:r>
                        <a:rPr lang="fo-FO" sz="1100" u="none" strike="noStrike" dirty="0">
                          <a:effectLst/>
                          <a:latin typeface="Comic Sans MS" panose="030F0702030302020204" pitchFamily="66" charset="0"/>
                        </a:rPr>
                        <a:t> Edith D. Jensen og Marjun Biskupstø. </a:t>
                      </a:r>
                      <a:r>
                        <a:rPr lang="fo-FO" sz="1100" u="sng" strike="noStrike" dirty="0">
                          <a:effectLst/>
                          <a:latin typeface="Comic Sans MS" panose="030F0702030302020204" pitchFamily="66" charset="0"/>
                        </a:rPr>
                        <a:t>Umsjón búnar:</a:t>
                      </a:r>
                      <a:r>
                        <a:rPr lang="fo-FO" sz="1100" u="none" strike="noStrike" dirty="0">
                          <a:effectLst/>
                          <a:latin typeface="Comic Sans MS" panose="030F0702030302020204" pitchFamily="66" charset="0"/>
                        </a:rPr>
                        <a:t> Jóhanna Maria Djurhuus. </a:t>
                      </a:r>
                      <a:r>
                        <a:rPr lang="fo-FO" sz="1100" u="sng" strike="noStrike" dirty="0">
                          <a:effectLst/>
                          <a:latin typeface="Comic Sans MS" panose="030F0702030302020204" pitchFamily="66" charset="0"/>
                        </a:rPr>
                        <a:t>Pallsmíð, máling, pall-lutir:</a:t>
                      </a:r>
                      <a:r>
                        <a:rPr lang="fo-FO" sz="1100" u="none" strike="noStrike" dirty="0">
                          <a:effectLst/>
                          <a:latin typeface="Comic Sans MS" panose="030F0702030302020204" pitchFamily="66" charset="0"/>
                        </a:rPr>
                        <a:t> Regin D. Paturson, Finnur Joensen, Flóvin Jacobsen, Anker Mortensen, Allan Dalsgaard, Arnold Eyvindson, Tróndur Joensen, Robbie Brockie, Stefan Christiansen, Høgni Joensen. </a:t>
                      </a:r>
                      <a:r>
                        <a:rPr lang="fo-FO" sz="1100" u="sng" strike="noStrike" dirty="0">
                          <a:effectLst/>
                          <a:latin typeface="Comic Sans MS" panose="030F0702030302020204" pitchFamily="66" charset="0"/>
                        </a:rPr>
                        <a:t>PR og tíðindaskriv</a:t>
                      </a:r>
                      <a:r>
                        <a:rPr lang="fo-FO" sz="1100" u="none" strike="noStrike" dirty="0">
                          <a:effectLst/>
                          <a:latin typeface="Comic Sans MS" panose="030F0702030302020204" pitchFamily="66" charset="0"/>
                        </a:rPr>
                        <a:t>: Eyðvør Patursson.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Erling Eysturoy, Lív Maria Paturson, Magnus Joensen, Bjørg Brend Halldórsdóttir, Eyð B. Jacobsen, Brynjálvur Tórstún, Judith Joensen, Ransin N. Djurhuus, Elsa Jacobsen, Ata Maria Bærentsen, Durita Jacobsen, Belinda Degn, Hanna Helena Bærentsen, Hanna Jacobsen, Jan Christiansen, Sigmundur Høgnason í Dali, Sissel Jacobsen, Flóvin Jacobsen, Jóan Petur á Stongunum, Kim Bogi Hansen, Rasmus Rasmussen, Lív Dam, Jytte Olsen, Eyðun Mortensen, Ragnar Justinusen, Páll Isholm, Poul Jákup Thomsen, Finnur Joensen, Heidi Hansen, Beinta Jacobsen. Sosialurin: 2. mars, 14. apríl, 23. apríl 13. maj 1994, 14. Sept: 14. apríl, 21. apríl 1994, Dimmalætting: 5. mars, 21. apríl 1994, eisini er umæli av Heðin Klein í bløðunum. myndir eru tøkar</a:t>
                      </a:r>
                    </a:p>
                    <a:p>
                      <a:pPr algn="l" fontAlgn="t"/>
                      <a:endParaRPr lang="fo-FO" sz="1100" b="1" i="0" u="none" strike="noStrike" dirty="0">
                        <a:solidFill>
                          <a:srgbClr val="2A2A2A"/>
                        </a:solidFill>
                        <a:effectLst/>
                        <a:latin typeface="Comic Sans MS" panose="030F0702030302020204" pitchFamily="66" charset="0"/>
                      </a:endParaRPr>
                    </a:p>
                  </a:txBody>
                  <a:tcPr marL="1079" marR="1079" marT="1079" marB="0">
                    <a:solidFill>
                      <a:schemeClr val="accent1">
                        <a:lumMod val="20000"/>
                        <a:lumOff val="80000"/>
                      </a:schemeClr>
                    </a:solidFill>
                  </a:tcPr>
                </a:tc>
                <a:extLst>
                  <a:ext uri="{0D108BD9-81ED-4DB2-BD59-A6C34878D82A}">
                    <a16:rowId xmlns:a16="http://schemas.microsoft.com/office/drawing/2014/main" val="2289311484"/>
                  </a:ext>
                </a:extLst>
              </a:tr>
              <a:tr h="1362188">
                <a:tc>
                  <a:txBody>
                    <a:bodyPr/>
                    <a:lstStyle/>
                    <a:p>
                      <a:pPr algn="ctr" fontAlgn="t"/>
                      <a:r>
                        <a:rPr lang="fo-FO" sz="1100" u="none" strike="noStrike">
                          <a:effectLst/>
                          <a:latin typeface="Comic Sans MS" panose="030F0702030302020204" pitchFamily="66" charset="0"/>
                        </a:rPr>
                        <a:t>1994</a:t>
                      </a:r>
                      <a:endParaRPr lang="fo-FO" sz="1100" b="0" i="0" u="none" strike="noStrike">
                        <a:solidFill>
                          <a:srgbClr val="000000"/>
                        </a:solidFill>
                        <a:effectLst/>
                        <a:latin typeface="Comic Sans MS" panose="030F0702030302020204" pitchFamily="66" charset="0"/>
                      </a:endParaRPr>
                    </a:p>
                  </a:txBody>
                  <a:tcPr marL="1079" marR="1079" marT="107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Ólavsøkukabarettin 1994</a:t>
                      </a:r>
                      <a:endParaRPr lang="fo-FO" sz="1100" b="1" i="0" u="none" strike="noStrike" dirty="0">
                        <a:solidFill>
                          <a:srgbClr val="2A2A2A"/>
                        </a:solidFill>
                        <a:effectLst/>
                        <a:latin typeface="Comic Sans MS" panose="030F0702030302020204" pitchFamily="66" charset="0"/>
                      </a:endParaRPr>
                    </a:p>
                  </a:txBody>
                  <a:tcPr marL="1079" marR="1079" marT="107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079" marR="1079" marT="107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Ólavsøkukabarettin 1994. </a:t>
                      </a:r>
                      <a:r>
                        <a:rPr lang="fo-FO" sz="1100" u="sng" strike="noStrike" dirty="0">
                          <a:effectLst/>
                          <a:latin typeface="Comic Sans MS" panose="030F0702030302020204" pitchFamily="66" charset="0"/>
                        </a:rPr>
                        <a:t>Tøkni:</a:t>
                      </a:r>
                      <a:r>
                        <a:rPr lang="fo-FO" sz="1100" u="none" strike="noStrike" dirty="0">
                          <a:effectLst/>
                          <a:latin typeface="Comic Sans MS" panose="030F0702030302020204" pitchFamily="66" charset="0"/>
                        </a:rPr>
                        <a:t> Elsa Maria Bierlich, Thorkild Hansen, Jacob Høgel, Frank Jacobsen, Niels Nielsen.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Johanna Maria Djurhuus, Kristianna W Poulsen. </a:t>
                      </a:r>
                      <a:r>
                        <a:rPr lang="fo-FO" sz="1100" u="sng" strike="noStrike" dirty="0">
                          <a:effectLst/>
                          <a:latin typeface="Comic Sans MS" panose="030F0702030302020204" pitchFamily="66" charset="0"/>
                        </a:rPr>
                        <a:t>Smyrsl:</a:t>
                      </a:r>
                      <a:r>
                        <a:rPr lang="fo-FO" sz="1100" u="none" strike="noStrike" dirty="0">
                          <a:effectLst/>
                          <a:latin typeface="Comic Sans MS" panose="030F0702030302020204" pitchFamily="66" charset="0"/>
                        </a:rPr>
                        <a:t> Annvør Djurhuus. </a:t>
                      </a:r>
                      <a:r>
                        <a:rPr lang="fo-FO" sz="1100" u="sng" strike="noStrike" dirty="0">
                          <a:effectLst/>
                          <a:latin typeface="Comic Sans MS" panose="030F0702030302020204" pitchFamily="66" charset="0"/>
                        </a:rPr>
                        <a:t>Hár:</a:t>
                      </a:r>
                      <a:r>
                        <a:rPr lang="fo-FO" sz="1100" u="none" strike="noStrike" dirty="0">
                          <a:effectLst/>
                          <a:latin typeface="Comic Sans MS" panose="030F0702030302020204" pitchFamily="66" charset="0"/>
                        </a:rPr>
                        <a:t> Marjun Olsen.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Trygvi í Brekkunum, Eyðun Hansen, Mads Hoydal, Magnus Johannesen, Jens Tummas Næss, Jákup Veyhe, Mortan Zakariasen. </a:t>
                      </a:r>
                      <a:r>
                        <a:rPr lang="fo-FO" sz="1100" u="sng" strike="noStrike" dirty="0">
                          <a:effectLst/>
                          <a:latin typeface="Comic Sans MS" panose="030F0702030302020204" pitchFamily="66" charset="0"/>
                        </a:rPr>
                        <a:t>Sangarar:</a:t>
                      </a:r>
                      <a:r>
                        <a:rPr lang="fo-FO" sz="1100" u="none" strike="noStrike" dirty="0">
                          <a:effectLst/>
                          <a:latin typeface="Comic Sans MS" panose="030F0702030302020204" pitchFamily="66" charset="0"/>
                        </a:rPr>
                        <a:t> Rólvur Berg, Sissal Clementsen, Súni Danielsen, Herleif Hammer, Marjun Hoydal, Katja Simonsen, Niels Winther.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Marita S Dalsgaard, Páll Isholm, Elin Michelsen, Eyð Mørkøre, Kristianna W Poulsen, Sjúrður Skaale, Jákup Veyhe</a:t>
                      </a:r>
                    </a:p>
                    <a:p>
                      <a:pPr algn="l" fontAlgn="t"/>
                      <a:endParaRPr lang="fo-FO" sz="1100" b="1" i="0" u="none" strike="noStrike" dirty="0">
                        <a:solidFill>
                          <a:srgbClr val="2A2A2A"/>
                        </a:solidFill>
                        <a:effectLst/>
                        <a:latin typeface="Comic Sans MS" panose="030F0702030302020204" pitchFamily="66" charset="0"/>
                      </a:endParaRPr>
                    </a:p>
                  </a:txBody>
                  <a:tcPr marL="1079" marR="1079" marT="1079" marB="0">
                    <a:solidFill>
                      <a:schemeClr val="accent1">
                        <a:lumMod val="20000"/>
                        <a:lumOff val="80000"/>
                      </a:schemeClr>
                    </a:solidFill>
                  </a:tcPr>
                </a:tc>
                <a:extLst>
                  <a:ext uri="{0D108BD9-81ED-4DB2-BD59-A6C34878D82A}">
                    <a16:rowId xmlns:a16="http://schemas.microsoft.com/office/drawing/2014/main" val="199429242"/>
                  </a:ext>
                </a:extLst>
              </a:tr>
            </a:tbl>
          </a:graphicData>
        </a:graphic>
      </p:graphicFrame>
    </p:spTree>
    <p:extLst>
      <p:ext uri="{BB962C8B-B14F-4D97-AF65-F5344CB8AC3E}">
        <p14:creationId xmlns:p14="http://schemas.microsoft.com/office/powerpoint/2010/main" val="1042475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29F8D12-F632-31D6-5AEC-026FD38F627F}"/>
              </a:ext>
            </a:extLst>
          </p:cNvPr>
          <p:cNvGraphicFramePr>
            <a:graphicFrameLocks noGrp="1"/>
          </p:cNvGraphicFramePr>
          <p:nvPr>
            <p:extLst>
              <p:ext uri="{D42A27DB-BD31-4B8C-83A1-F6EECF244321}">
                <p14:modId xmlns:p14="http://schemas.microsoft.com/office/powerpoint/2010/main" val="2819728093"/>
              </p:ext>
            </p:extLst>
          </p:nvPr>
        </p:nvGraphicFramePr>
        <p:xfrm>
          <a:off x="0" y="0"/>
          <a:ext cx="12191999" cy="6857999"/>
        </p:xfrm>
        <a:graphic>
          <a:graphicData uri="http://schemas.openxmlformats.org/drawingml/2006/table">
            <a:tbl>
              <a:tblPr>
                <a:tableStyleId>{5C22544A-7EE6-4342-B048-85BDC9FD1C3A}</a:tableStyleId>
              </a:tblPr>
              <a:tblGrid>
                <a:gridCol w="1072676">
                  <a:extLst>
                    <a:ext uri="{9D8B030D-6E8A-4147-A177-3AD203B41FA5}">
                      <a16:colId xmlns:a16="http://schemas.microsoft.com/office/drawing/2014/main" val="1434575224"/>
                    </a:ext>
                  </a:extLst>
                </a:gridCol>
                <a:gridCol w="3253017">
                  <a:extLst>
                    <a:ext uri="{9D8B030D-6E8A-4147-A177-3AD203B41FA5}">
                      <a16:colId xmlns:a16="http://schemas.microsoft.com/office/drawing/2014/main" val="417116795"/>
                    </a:ext>
                  </a:extLst>
                </a:gridCol>
                <a:gridCol w="2238635">
                  <a:extLst>
                    <a:ext uri="{9D8B030D-6E8A-4147-A177-3AD203B41FA5}">
                      <a16:colId xmlns:a16="http://schemas.microsoft.com/office/drawing/2014/main" val="1998322349"/>
                    </a:ext>
                  </a:extLst>
                </a:gridCol>
                <a:gridCol w="5627671">
                  <a:extLst>
                    <a:ext uri="{9D8B030D-6E8A-4147-A177-3AD203B41FA5}">
                      <a16:colId xmlns:a16="http://schemas.microsoft.com/office/drawing/2014/main" val="2746851899"/>
                    </a:ext>
                  </a:extLst>
                </a:gridCol>
              </a:tblGrid>
              <a:tr h="217703">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578794821"/>
                  </a:ext>
                </a:extLst>
              </a:tr>
              <a:tr h="891838">
                <a:tc>
                  <a:txBody>
                    <a:bodyPr/>
                    <a:lstStyle/>
                    <a:p>
                      <a:pPr algn="ctr" fontAlgn="t"/>
                      <a:r>
                        <a:rPr lang="fo-FO" sz="1100" u="none" strike="noStrike" dirty="0">
                          <a:effectLst/>
                          <a:latin typeface="Comic Sans MS" panose="030F0702030302020204" pitchFamily="66" charset="0"/>
                        </a:rPr>
                        <a:t>1994</a:t>
                      </a:r>
                      <a:endParaRPr lang="fo-FO" sz="1100" b="0" i="0" u="none" strike="noStrike" dirty="0">
                        <a:solidFill>
                          <a:srgbClr val="000000"/>
                        </a:solidFill>
                        <a:effectLst/>
                        <a:latin typeface="Comic Sans MS" panose="030F0702030302020204" pitchFamily="66" charset="0"/>
                      </a:endParaRPr>
                    </a:p>
                  </a:txBody>
                  <a:tcPr marL="1618" marR="1618" marT="16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“Rósa” – Skøkjurnar ganga fremst inn í himmalin </a:t>
                      </a:r>
                      <a:endParaRPr lang="fo-FO" sz="1100" b="1" i="0" u="none" strike="noStrike" dirty="0">
                        <a:solidFill>
                          <a:srgbClr val="2A2A2A"/>
                        </a:solidFill>
                        <a:effectLst/>
                        <a:latin typeface="Comic Sans MS" panose="030F0702030302020204" pitchFamily="66" charset="0"/>
                      </a:endParaRPr>
                    </a:p>
                  </a:txBody>
                  <a:tcPr marL="1618" marR="1618" marT="16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Leikbólkurin Gríma</a:t>
                      </a:r>
                      <a:endParaRPr lang="fo-FO" sz="1100" b="1" i="0" u="none" strike="noStrike">
                        <a:solidFill>
                          <a:srgbClr val="000000"/>
                        </a:solidFill>
                        <a:effectLst/>
                        <a:latin typeface="Comic Sans MS" panose="030F0702030302020204" pitchFamily="66" charset="0"/>
                      </a:endParaRPr>
                    </a:p>
                  </a:txBody>
                  <a:tcPr marL="1618" marR="1618" marT="1618"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“Rósa” – Skøkjurnar ganga fremst inn í himmalin eftir </a:t>
                      </a:r>
                      <a:r>
                        <a:rPr lang="fo-FO" sz="1100" u="sng" strike="noStrike" dirty="0">
                          <a:effectLst/>
                          <a:latin typeface="Comic Sans MS" panose="030F0702030302020204" pitchFamily="66" charset="0"/>
                        </a:rPr>
                        <a:t>Jose Louis Martin Descalzo. Leikarafelagið við bólkinum Gríma 1994. Týtt: Birita Mohr. Leikstjóri: Egi Dam. Hjálparleikstjóri: Katarina Nolsøe. Pallmynd: Anker Mortensen. Búnar: Edvard Fuglø. Leikari: Birita Mohr. 14. Sept: 23. juni 1994, Sosialurin: 5. juli, 26. august, 6. september, 24. september, 7. oktober 1994, Dimmalætting: 17. September 1994</a:t>
                      </a:r>
                    </a:p>
                    <a:p>
                      <a:pPr algn="l" fontAlgn="t"/>
                      <a:endParaRPr lang="fo-FO" sz="300" b="1" i="0" u="none" strike="noStrike" dirty="0">
                        <a:solidFill>
                          <a:srgbClr val="2A2A2A"/>
                        </a:solidFill>
                        <a:effectLst/>
                        <a:latin typeface="Comic Sans MS" panose="030F0702030302020204" pitchFamily="66" charset="0"/>
                      </a:endParaRPr>
                    </a:p>
                  </a:txBody>
                  <a:tcPr marL="1618" marR="1618" marT="1618" marB="0">
                    <a:solidFill>
                      <a:schemeClr val="accent1">
                        <a:lumMod val="20000"/>
                        <a:lumOff val="80000"/>
                      </a:schemeClr>
                    </a:solidFill>
                  </a:tcPr>
                </a:tc>
                <a:extLst>
                  <a:ext uri="{0D108BD9-81ED-4DB2-BD59-A6C34878D82A}">
                    <a16:rowId xmlns:a16="http://schemas.microsoft.com/office/drawing/2014/main" val="1854908999"/>
                  </a:ext>
                </a:extLst>
              </a:tr>
              <a:tr h="1736002">
                <a:tc>
                  <a:txBody>
                    <a:bodyPr/>
                    <a:lstStyle/>
                    <a:p>
                      <a:pPr algn="ctr" fontAlgn="t"/>
                      <a:r>
                        <a:rPr lang="fo-FO" sz="1100" u="none" strike="noStrike">
                          <a:effectLst/>
                          <a:latin typeface="Comic Sans MS" panose="030F0702030302020204" pitchFamily="66" charset="0"/>
                        </a:rPr>
                        <a:t>1994</a:t>
                      </a:r>
                      <a:endParaRPr lang="fo-FO" sz="1100" b="0" i="0" u="none" strike="noStrike">
                        <a:solidFill>
                          <a:srgbClr val="000000"/>
                        </a:solidFill>
                        <a:effectLst/>
                        <a:latin typeface="Comic Sans MS" panose="030F0702030302020204" pitchFamily="66" charset="0"/>
                      </a:endParaRPr>
                    </a:p>
                  </a:txBody>
                  <a:tcPr marL="1618" marR="1618" marT="16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Leikhúsjól 1994</a:t>
                      </a:r>
                      <a:endParaRPr lang="fo-FO" sz="1100" b="1" i="0" u="none" strike="noStrike" dirty="0">
                        <a:solidFill>
                          <a:srgbClr val="2A2A2A"/>
                        </a:solidFill>
                        <a:effectLst/>
                        <a:latin typeface="Comic Sans MS" panose="030F0702030302020204" pitchFamily="66" charset="0"/>
                      </a:endParaRPr>
                    </a:p>
                  </a:txBody>
                  <a:tcPr marL="1618" marR="1618" marT="1618"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Havar Sjónleikarafelag</a:t>
                      </a:r>
                      <a:endParaRPr lang="fo-FO" sz="1100" b="1" i="0" u="none" strike="noStrike" dirty="0">
                        <a:solidFill>
                          <a:srgbClr val="000000"/>
                        </a:solidFill>
                        <a:effectLst/>
                        <a:latin typeface="Comic Sans MS" panose="030F0702030302020204" pitchFamily="66" charset="0"/>
                      </a:endParaRPr>
                    </a:p>
                  </a:txBody>
                  <a:tcPr marL="1618" marR="1618" marT="1618"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Leikhúsjól 1994.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Hedvig Westerlund og Rúni Gaardlykke. </a:t>
                      </a:r>
                      <a:r>
                        <a:rPr lang="fo-FO" sz="1100" u="sng" strike="noStrike" dirty="0">
                          <a:effectLst/>
                          <a:latin typeface="Comic Sans MS" panose="030F0702030302020204" pitchFamily="66" charset="0"/>
                        </a:rPr>
                        <a:t>Pallmynd:</a:t>
                      </a:r>
                      <a:r>
                        <a:rPr lang="fo-FO" sz="1100" u="none" strike="noStrike" dirty="0">
                          <a:effectLst/>
                          <a:latin typeface="Comic Sans MS" panose="030F0702030302020204" pitchFamily="66" charset="0"/>
                        </a:rPr>
                        <a:t> Rúni Gaardlykke.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Jónas B.Danielsen, Marja Gjógvará.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Jóhanna Maria Djurhuus og Leikarafelag Føroya.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Elisabeth á Mýruni, Bárður Olsen, Nanna Rasmussen, Magnus Poulsen, Annika Fossá, Anna Kristin Bæk, Gutti Winther, Turpin N.Djurhuus, Anna Maria Olsen, Tórunn Joensen, Silvia Dalsgaard, Ásbjørn Nattestad, Frida S.Johannesen, Kristina Sørensen, Malan Ludvig, Durita Henriksen, Svanna Kjær, Regin Dalsgaard, Annika Olsen, Ada Joensen, Bennvør Ferjá, Bjørg Bech, Gurið Simonsen, Poula Bech, Bjørg Lamhauge, Hjørdis Klein, Kate Hammer, Ata Høgnadóttir, Annika Hansen, Sólrun Debess, Karin A.Dahl, Heri Lamhauge, Jan A. Christiansen. Dimmalætting: 8. desember 1994, Sosialurin: 8. desember, 10. desember 1994</a:t>
                      </a:r>
                    </a:p>
                    <a:p>
                      <a:pPr algn="l" fontAlgn="t"/>
                      <a:endParaRPr lang="fo-FO" sz="300" b="1" i="0" u="none" strike="noStrike" dirty="0">
                        <a:solidFill>
                          <a:srgbClr val="2A2A2A"/>
                        </a:solidFill>
                        <a:effectLst/>
                        <a:latin typeface="Comic Sans MS" panose="030F0702030302020204" pitchFamily="66" charset="0"/>
                      </a:endParaRPr>
                    </a:p>
                  </a:txBody>
                  <a:tcPr marL="1618" marR="1618" marT="1618" marB="0">
                    <a:solidFill>
                      <a:schemeClr val="accent1">
                        <a:lumMod val="20000"/>
                        <a:lumOff val="80000"/>
                      </a:schemeClr>
                    </a:solidFill>
                  </a:tcPr>
                </a:tc>
                <a:extLst>
                  <a:ext uri="{0D108BD9-81ED-4DB2-BD59-A6C34878D82A}">
                    <a16:rowId xmlns:a16="http://schemas.microsoft.com/office/drawing/2014/main" val="2705769950"/>
                  </a:ext>
                </a:extLst>
              </a:tr>
              <a:tr h="170462">
                <a:tc>
                  <a:txBody>
                    <a:bodyPr/>
                    <a:lstStyle/>
                    <a:p>
                      <a:pPr algn="ctr" fontAlgn="ctr"/>
                      <a:r>
                        <a:rPr lang="fo-FO" sz="1100" u="none" strike="noStrike">
                          <a:effectLst/>
                          <a:latin typeface="Comic Sans MS" panose="030F0702030302020204" pitchFamily="66" charset="0"/>
                        </a:rPr>
                        <a:t>1994</a:t>
                      </a:r>
                      <a:endParaRPr lang="fo-FO" sz="1100" b="0" i="0" u="none" strike="noStrike">
                        <a:solidFill>
                          <a:srgbClr val="000000"/>
                        </a:solidFill>
                        <a:effectLst/>
                        <a:latin typeface="Comic Sans MS" panose="030F0702030302020204" pitchFamily="66" charset="0"/>
                      </a:endParaRPr>
                    </a:p>
                  </a:txBody>
                  <a:tcPr marL="1618" marR="1618" marT="1618" marB="0" anchor="ctr">
                    <a:solidFill>
                      <a:schemeClr val="accent1">
                        <a:lumMod val="20000"/>
                        <a:lumOff val="80000"/>
                      </a:schemeClr>
                    </a:solidFill>
                  </a:tcPr>
                </a:tc>
                <a:tc>
                  <a:txBody>
                    <a:bodyPr/>
                    <a:lstStyle/>
                    <a:p>
                      <a:pPr algn="l" fontAlgn="b"/>
                      <a:r>
                        <a:rPr lang="fo-FO" sz="1100" b="1" u="none" strike="noStrike" dirty="0">
                          <a:effectLst/>
                          <a:latin typeface="Comic Sans MS" panose="030F0702030302020204" pitchFamily="66" charset="0"/>
                        </a:rPr>
                        <a:t>Ovastevnukabarettin </a:t>
                      </a:r>
                      <a:endParaRPr lang="fo-FO" sz="1100" b="1" i="0" u="none" strike="noStrike" dirty="0">
                        <a:solidFill>
                          <a:srgbClr val="000000"/>
                        </a:solidFill>
                        <a:effectLst/>
                        <a:latin typeface="Comic Sans MS" panose="030F0702030302020204" pitchFamily="66" charset="0"/>
                      </a:endParaRPr>
                    </a:p>
                  </a:txBody>
                  <a:tcPr marL="1618" marR="1618" marT="1618"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618" marR="1618" marT="1618" marB="0" anchor="b">
                    <a:solidFill>
                      <a:schemeClr val="accent1">
                        <a:lumMod val="20000"/>
                        <a:lumOff val="80000"/>
                      </a:schemeClr>
                    </a:solidFill>
                  </a:tcPr>
                </a:tc>
                <a:tc>
                  <a:txBody>
                    <a:bodyPr/>
                    <a:lstStyle/>
                    <a:p>
                      <a:pPr algn="l" fontAlgn="ctr"/>
                      <a:r>
                        <a:rPr lang="fo-FO" sz="1100" u="none" strike="noStrike">
                          <a:effectLst/>
                          <a:highlight>
                            <a:srgbClr val="FFFFFF"/>
                          </a:highlight>
                          <a:latin typeface="Comic Sans MS" panose="030F0702030302020204" pitchFamily="66" charset="0"/>
                        </a:rPr>
                        <a:t> </a:t>
                      </a:r>
                      <a:endParaRPr lang="fo-FO" sz="1100" b="0" i="0" u="none" strike="noStrike">
                        <a:solidFill>
                          <a:srgbClr val="2A2A2A"/>
                        </a:solidFill>
                        <a:effectLst/>
                        <a:highlight>
                          <a:srgbClr val="FFFFFF"/>
                        </a:highlight>
                        <a:latin typeface="Comic Sans MS" panose="030F0702030302020204" pitchFamily="66" charset="0"/>
                      </a:endParaRPr>
                    </a:p>
                  </a:txBody>
                  <a:tcPr marL="1618" marR="1618" marT="1618" marB="0" anchor="ctr">
                    <a:solidFill>
                      <a:schemeClr val="accent1">
                        <a:lumMod val="20000"/>
                        <a:lumOff val="80000"/>
                      </a:schemeClr>
                    </a:solidFill>
                  </a:tcPr>
                </a:tc>
                <a:extLst>
                  <a:ext uri="{0D108BD9-81ED-4DB2-BD59-A6C34878D82A}">
                    <a16:rowId xmlns:a16="http://schemas.microsoft.com/office/drawing/2014/main" val="531951217"/>
                  </a:ext>
                </a:extLst>
              </a:tr>
              <a:tr h="170462">
                <a:tc>
                  <a:txBody>
                    <a:bodyPr/>
                    <a:lstStyle/>
                    <a:p>
                      <a:pPr algn="ctr" fontAlgn="ctr"/>
                      <a:r>
                        <a:rPr lang="fo-FO" sz="1100" u="none" strike="noStrike">
                          <a:effectLst/>
                          <a:latin typeface="Comic Sans MS" panose="030F0702030302020204" pitchFamily="66" charset="0"/>
                        </a:rPr>
                        <a:t>1994</a:t>
                      </a:r>
                      <a:endParaRPr lang="fo-FO" sz="1100" b="0" i="0" u="none" strike="noStrike">
                        <a:solidFill>
                          <a:srgbClr val="000000"/>
                        </a:solidFill>
                        <a:effectLst/>
                        <a:latin typeface="Comic Sans MS" panose="030F0702030302020204" pitchFamily="66" charset="0"/>
                      </a:endParaRPr>
                    </a:p>
                  </a:txBody>
                  <a:tcPr marL="1618" marR="1618" marT="1618" marB="0" anchor="ctr">
                    <a:solidFill>
                      <a:schemeClr val="accent1">
                        <a:lumMod val="20000"/>
                        <a:lumOff val="80000"/>
                      </a:schemeClr>
                    </a:solidFill>
                  </a:tcPr>
                </a:tc>
                <a:tc>
                  <a:txBody>
                    <a:bodyPr/>
                    <a:lstStyle/>
                    <a:p>
                      <a:pPr algn="l" fontAlgn="b"/>
                      <a:r>
                        <a:rPr lang="fo-FO" sz="1100" b="1" u="none" strike="noStrike">
                          <a:effectLst/>
                          <a:latin typeface="Comic Sans MS" panose="030F0702030302020204" pitchFamily="66" charset="0"/>
                        </a:rPr>
                        <a:t>Stokkvíksbankin</a:t>
                      </a:r>
                      <a:endParaRPr lang="fo-FO" sz="1100" b="1" i="0" u="none" strike="noStrike">
                        <a:solidFill>
                          <a:srgbClr val="000000"/>
                        </a:solidFill>
                        <a:effectLst/>
                        <a:latin typeface="Comic Sans MS" panose="030F0702030302020204" pitchFamily="66" charset="0"/>
                      </a:endParaRPr>
                    </a:p>
                  </a:txBody>
                  <a:tcPr marL="1618" marR="1618" marT="1618"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618" marR="1618" marT="1618"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618" marR="1618" marT="1618" marB="0" anchor="b">
                    <a:solidFill>
                      <a:schemeClr val="accent1">
                        <a:lumMod val="20000"/>
                        <a:lumOff val="80000"/>
                      </a:schemeClr>
                    </a:solidFill>
                  </a:tcPr>
                </a:tc>
                <a:extLst>
                  <a:ext uri="{0D108BD9-81ED-4DB2-BD59-A6C34878D82A}">
                    <a16:rowId xmlns:a16="http://schemas.microsoft.com/office/drawing/2014/main" val="1735628106"/>
                  </a:ext>
                </a:extLst>
              </a:tr>
              <a:tr h="1904834">
                <a:tc>
                  <a:txBody>
                    <a:bodyPr/>
                    <a:lstStyle/>
                    <a:p>
                      <a:pPr algn="ctr" fontAlgn="t"/>
                      <a:r>
                        <a:rPr lang="fo-FO" sz="1100" u="none" strike="noStrike">
                          <a:effectLst/>
                          <a:latin typeface="Comic Sans MS" panose="030F0702030302020204" pitchFamily="66" charset="0"/>
                        </a:rPr>
                        <a:t>1994/95</a:t>
                      </a:r>
                      <a:endParaRPr lang="fo-FO" sz="1100" b="0" i="0" u="none" strike="noStrike">
                        <a:solidFill>
                          <a:srgbClr val="000000"/>
                        </a:solidFill>
                        <a:effectLst/>
                        <a:latin typeface="Comic Sans MS" panose="030F0702030302020204" pitchFamily="66" charset="0"/>
                      </a:endParaRPr>
                    </a:p>
                  </a:txBody>
                  <a:tcPr marL="1618" marR="1618" marT="16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Dansur í fyllandi sól</a:t>
                      </a:r>
                      <a:endParaRPr lang="fo-FO" sz="1100" b="1" i="0" u="none" strike="noStrike" dirty="0">
                        <a:solidFill>
                          <a:srgbClr val="000000"/>
                        </a:solidFill>
                        <a:effectLst/>
                        <a:latin typeface="Comic Sans MS" panose="030F0702030302020204" pitchFamily="66" charset="0"/>
                      </a:endParaRPr>
                    </a:p>
                  </a:txBody>
                  <a:tcPr marL="1618" marR="1618" marT="1618"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Sjónleikarfelag</a:t>
                      </a:r>
                      <a:endParaRPr lang="fo-FO" sz="1100" b="1" i="0" u="none" strike="noStrike" dirty="0">
                        <a:solidFill>
                          <a:srgbClr val="000000"/>
                        </a:solidFill>
                        <a:effectLst/>
                        <a:latin typeface="Comic Sans MS" panose="030F0702030302020204" pitchFamily="66" charset="0"/>
                      </a:endParaRPr>
                    </a:p>
                  </a:txBody>
                  <a:tcPr marL="1618" marR="1618" marT="1618"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Dansur i fyllandi sól eftir Brian Friel. Leikárið 94/95.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Elin Súsanna Jacobsen.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Eyðun Johannesen. </a:t>
                      </a:r>
                      <a:r>
                        <a:rPr lang="fo-FO" sz="1100" u="sng" strike="noStrike" dirty="0">
                          <a:effectLst/>
                          <a:latin typeface="Comic Sans MS" panose="030F0702030302020204" pitchFamily="66" charset="0"/>
                        </a:rPr>
                        <a:t>Pallmynd:</a:t>
                      </a:r>
                      <a:r>
                        <a:rPr lang="fo-FO" sz="1100" u="none" strike="noStrike" dirty="0">
                          <a:effectLst/>
                          <a:latin typeface="Comic Sans MS" panose="030F0702030302020204" pitchFamily="66" charset="0"/>
                        </a:rPr>
                        <a:t> Eyðun Johannesen og Steen Lock Hansen. </a:t>
                      </a:r>
                      <a:r>
                        <a:rPr lang="fo-FO" sz="1100" u="sng" strike="noStrike" dirty="0">
                          <a:effectLst/>
                          <a:latin typeface="Comic Sans MS" panose="030F0702030302020204" pitchFamily="66" charset="0"/>
                        </a:rPr>
                        <a:t>Dansur:</a:t>
                      </a:r>
                      <a:r>
                        <a:rPr lang="fo-FO" sz="1100" u="none" strike="noStrike" dirty="0">
                          <a:effectLst/>
                          <a:latin typeface="Comic Sans MS" panose="030F0702030302020204" pitchFamily="66" charset="0"/>
                        </a:rPr>
                        <a:t> Chris Blackwell og Elsa Maria Bærentsen.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Niels Nielsen. </a:t>
                      </a:r>
                      <a:r>
                        <a:rPr lang="fo-FO" sz="1100" u="sng" strike="noStrike" dirty="0">
                          <a:effectLst/>
                          <a:latin typeface="Comic Sans MS" panose="030F0702030302020204" pitchFamily="66" charset="0"/>
                        </a:rPr>
                        <a:t>Ljóð:</a:t>
                      </a:r>
                      <a:r>
                        <a:rPr lang="fo-FO" sz="1100" u="none" strike="noStrike" dirty="0">
                          <a:effectLst/>
                          <a:latin typeface="Comic Sans MS" panose="030F0702030302020204" pitchFamily="66" charset="0"/>
                        </a:rPr>
                        <a:t> Finnur Olsen.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Sonja Schneider og Jóhanna Maria Djurhuus. </a:t>
                      </a:r>
                      <a:r>
                        <a:rPr lang="fo-FO" sz="1100" u="sng" strike="noStrike" dirty="0">
                          <a:effectLst/>
                          <a:latin typeface="Comic Sans MS" panose="030F0702030302020204" pitchFamily="66" charset="0"/>
                        </a:rPr>
                        <a:t>Pallstjóri:</a:t>
                      </a:r>
                      <a:r>
                        <a:rPr lang="fo-FO" sz="1100" u="none" strike="noStrike" dirty="0">
                          <a:effectLst/>
                          <a:latin typeface="Comic Sans MS" panose="030F0702030302020204" pitchFamily="66" charset="0"/>
                        </a:rPr>
                        <a:t> Gunnhild Michelsen.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Arnold Eyvindsson, Magni E. Dalsgaard, Høgni Joensen, Bjørgfinnur Nielsen, Rúni Gaardlykke, Brynjálvur Tórstún, Birgir Krossteig, limir úr ungdómsbólkinum Brim. </a:t>
                      </a:r>
                      <a:r>
                        <a:rPr lang="fo-FO" sz="1100" u="sng" strike="noStrike" dirty="0">
                          <a:effectLst/>
                          <a:latin typeface="Comic Sans MS" panose="030F0702030302020204" pitchFamily="66" charset="0"/>
                        </a:rPr>
                        <a:t>Hár:</a:t>
                      </a:r>
                      <a:r>
                        <a:rPr lang="fo-FO" sz="1100" u="none" strike="noStrike" dirty="0">
                          <a:effectLst/>
                          <a:latin typeface="Comic Sans MS" panose="030F0702030302020204" pitchFamily="66" charset="0"/>
                        </a:rPr>
                        <a:t> Petur Jacobsen. </a:t>
                      </a:r>
                      <a:r>
                        <a:rPr lang="fo-FO" sz="1100" u="sng" strike="noStrike" dirty="0">
                          <a:effectLst/>
                          <a:latin typeface="Comic Sans MS" panose="030F0702030302020204" pitchFamily="66" charset="0"/>
                        </a:rPr>
                        <a:t>Smyrsl:</a:t>
                      </a:r>
                      <a:r>
                        <a:rPr lang="fo-FO" sz="1100" u="none" strike="noStrike" dirty="0">
                          <a:effectLst/>
                          <a:latin typeface="Comic Sans MS" panose="030F0702030302020204" pitchFamily="66" charset="0"/>
                        </a:rPr>
                        <a:t> Annvør Djurhuus.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Dora Samuelsen. </a:t>
                      </a:r>
                      <a:r>
                        <a:rPr lang="fo-FO" sz="1100" u="sng" strike="noStrike" dirty="0">
                          <a:effectLst/>
                          <a:latin typeface="Comic Sans MS" panose="030F0702030302020204" pitchFamily="66" charset="0"/>
                        </a:rPr>
                        <a:t>Myndir:</a:t>
                      </a:r>
                      <a:r>
                        <a:rPr lang="fo-FO" sz="1100" u="none" strike="noStrike" dirty="0">
                          <a:effectLst/>
                          <a:latin typeface="Comic Sans MS" panose="030F0702030302020204" pitchFamily="66" charset="0"/>
                        </a:rPr>
                        <a:t> Kalmar Lindenskov og Jens Kristian Vang.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Terji Ramussen, Jytte Olsen, Hjørdis Johansen, Birita Krossteig, Fía Norðberg, Malan Thomsen, Rasmus Magnussen, Óli Kurt Hansen. Dimmalætting: 26. januar, 3. februar, 7. februar 1995, Sosialurin: 26. januar, 4. februar 1995</a:t>
                      </a:r>
                    </a:p>
                    <a:p>
                      <a:pPr algn="l" fontAlgn="t"/>
                      <a:endParaRPr lang="fo-FO" sz="300" b="1" i="0" u="none" strike="noStrike" dirty="0">
                        <a:solidFill>
                          <a:srgbClr val="2A2A2A"/>
                        </a:solidFill>
                        <a:effectLst/>
                        <a:latin typeface="Comic Sans MS" panose="030F0702030302020204" pitchFamily="66" charset="0"/>
                      </a:endParaRPr>
                    </a:p>
                  </a:txBody>
                  <a:tcPr marL="1618" marR="1618" marT="1618" marB="0">
                    <a:solidFill>
                      <a:schemeClr val="accent1">
                        <a:lumMod val="20000"/>
                        <a:lumOff val="80000"/>
                      </a:schemeClr>
                    </a:solidFill>
                  </a:tcPr>
                </a:tc>
                <a:extLst>
                  <a:ext uri="{0D108BD9-81ED-4DB2-BD59-A6C34878D82A}">
                    <a16:rowId xmlns:a16="http://schemas.microsoft.com/office/drawing/2014/main" val="3530303060"/>
                  </a:ext>
                </a:extLst>
              </a:tr>
              <a:tr h="1766698">
                <a:tc>
                  <a:txBody>
                    <a:bodyPr/>
                    <a:lstStyle/>
                    <a:p>
                      <a:pPr algn="ctr" fontAlgn="t"/>
                      <a:r>
                        <a:rPr lang="fo-FO" sz="1100" u="none" strike="noStrike">
                          <a:effectLst/>
                          <a:latin typeface="Comic Sans MS" panose="030F0702030302020204" pitchFamily="66" charset="0"/>
                        </a:rPr>
                        <a:t>1994/95</a:t>
                      </a:r>
                      <a:endParaRPr lang="fo-FO" sz="1100" b="0" i="0" u="none" strike="noStrike">
                        <a:solidFill>
                          <a:srgbClr val="000000"/>
                        </a:solidFill>
                        <a:effectLst/>
                        <a:latin typeface="Comic Sans MS" panose="030F0702030302020204" pitchFamily="66" charset="0"/>
                      </a:endParaRPr>
                    </a:p>
                  </a:txBody>
                  <a:tcPr marL="1618" marR="1618" marT="16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Somu tíð, sama stað</a:t>
                      </a:r>
                      <a:endParaRPr lang="fo-FO" sz="1100" b="1" i="0" u="none" strike="noStrike" dirty="0">
                        <a:solidFill>
                          <a:srgbClr val="000000"/>
                        </a:solidFill>
                        <a:effectLst/>
                        <a:latin typeface="Comic Sans MS" panose="030F0702030302020204" pitchFamily="66" charset="0"/>
                      </a:endParaRPr>
                    </a:p>
                  </a:txBody>
                  <a:tcPr marL="1618" marR="1618" marT="1618"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618" marR="1618" marT="1618"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Somu tíð, sama stað eftir </a:t>
                      </a:r>
                      <a:r>
                        <a:rPr lang="fo-FO" sz="1100" u="sng" strike="noStrike" dirty="0">
                          <a:effectLst/>
                          <a:latin typeface="Comic Sans MS" panose="030F0702030302020204" pitchFamily="66" charset="0"/>
                        </a:rPr>
                        <a:t>Bernhard Slade</a:t>
                      </a:r>
                      <a:r>
                        <a:rPr lang="fo-FO" sz="1100" u="none" strike="noStrike" dirty="0">
                          <a:effectLst/>
                          <a:latin typeface="Comic Sans MS" panose="030F0702030302020204" pitchFamily="66" charset="0"/>
                        </a:rPr>
                        <a:t> Leikárð 94/95.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Elin Súsanna Jacobsen.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Ásdis Skúladóttir. </a:t>
                      </a:r>
                      <a:r>
                        <a:rPr lang="fo-FO" sz="1100" u="sng" strike="noStrike" dirty="0">
                          <a:effectLst/>
                          <a:latin typeface="Comic Sans MS" panose="030F0702030302020204" pitchFamily="66" charset="0"/>
                        </a:rPr>
                        <a:t>Pallmynd:</a:t>
                      </a:r>
                      <a:r>
                        <a:rPr lang="fo-FO" sz="1100" u="none" strike="noStrike" dirty="0">
                          <a:effectLst/>
                          <a:latin typeface="Comic Sans MS" panose="030F0702030302020204" pitchFamily="66" charset="0"/>
                        </a:rPr>
                        <a:t> Hlín Gunnarsdóttir. </a:t>
                      </a:r>
                      <a:r>
                        <a:rPr lang="fo-FO" sz="1100" u="sng" strike="noStrike" dirty="0">
                          <a:effectLst/>
                          <a:latin typeface="Comic Sans MS" panose="030F0702030302020204" pitchFamily="66" charset="0"/>
                        </a:rPr>
                        <a:t>Leikstjórahjálp:</a:t>
                      </a:r>
                      <a:r>
                        <a:rPr lang="fo-FO" sz="1100" u="none" strike="noStrike" dirty="0">
                          <a:effectLst/>
                          <a:latin typeface="Comic Sans MS" panose="030F0702030302020204" pitchFamily="66" charset="0"/>
                        </a:rPr>
                        <a:t> Elin Mouritsen.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Dora Samuelsen</a:t>
                      </a:r>
                      <a:r>
                        <a:rPr lang="fo-FO" sz="1100" u="sng" strike="noStrike" dirty="0">
                          <a:effectLst/>
                          <a:latin typeface="Comic Sans MS" panose="030F0702030302020204" pitchFamily="66" charset="0"/>
                        </a:rPr>
                        <a:t>. Pallstjóri:</a:t>
                      </a:r>
                      <a:r>
                        <a:rPr lang="fo-FO" sz="1100" u="none" strike="noStrike" dirty="0">
                          <a:effectLst/>
                          <a:latin typeface="Comic Sans MS" panose="030F0702030302020204" pitchFamily="66" charset="0"/>
                        </a:rPr>
                        <a:t> Gunnhild Michelsen.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Niels Nielsen. </a:t>
                      </a:r>
                      <a:r>
                        <a:rPr lang="fo-FO" sz="1100" u="sng" strike="noStrike" dirty="0">
                          <a:effectLst/>
                          <a:latin typeface="Comic Sans MS" panose="030F0702030302020204" pitchFamily="66" charset="0"/>
                        </a:rPr>
                        <a:t>Smyrsl:</a:t>
                      </a:r>
                      <a:r>
                        <a:rPr lang="fo-FO" sz="1100" u="none" strike="noStrike" dirty="0">
                          <a:effectLst/>
                          <a:latin typeface="Comic Sans MS" panose="030F0702030302020204" pitchFamily="66" charset="0"/>
                        </a:rPr>
                        <a:t> Fía Arge. </a:t>
                      </a:r>
                      <a:r>
                        <a:rPr lang="fo-FO" sz="1100" u="sng" strike="noStrike" dirty="0">
                          <a:effectLst/>
                          <a:latin typeface="Comic Sans MS" panose="030F0702030302020204" pitchFamily="66" charset="0"/>
                        </a:rPr>
                        <a:t>Hár:</a:t>
                      </a:r>
                      <a:r>
                        <a:rPr lang="fo-FO" sz="1100" u="none" strike="noStrike" dirty="0">
                          <a:effectLst/>
                          <a:latin typeface="Comic Sans MS" panose="030F0702030302020204" pitchFamily="66" charset="0"/>
                        </a:rPr>
                        <a:t> Petur Jacobsen. </a:t>
                      </a:r>
                      <a:r>
                        <a:rPr lang="fo-FO" sz="1100" u="sng" strike="noStrike" dirty="0">
                          <a:effectLst/>
                          <a:latin typeface="Comic Sans MS" panose="030F0702030302020204" pitchFamily="66" charset="0"/>
                        </a:rPr>
                        <a:t>Seymikonur:</a:t>
                      </a:r>
                      <a:r>
                        <a:rPr lang="fo-FO" sz="1100" u="none" strike="noStrike" dirty="0">
                          <a:effectLst/>
                          <a:latin typeface="Comic Sans MS" panose="030F0702030302020204" pitchFamily="66" charset="0"/>
                        </a:rPr>
                        <a:t> Sonja Schneider og Anna Petersen. </a:t>
                      </a:r>
                      <a:r>
                        <a:rPr lang="fo-FO" sz="1100" u="sng" strike="noStrike" dirty="0">
                          <a:effectLst/>
                          <a:latin typeface="Comic Sans MS" panose="030F0702030302020204" pitchFamily="66" charset="0"/>
                        </a:rPr>
                        <a:t>Klaver:</a:t>
                      </a:r>
                      <a:r>
                        <a:rPr lang="fo-FO" sz="1100" u="none" strike="noStrike" dirty="0">
                          <a:effectLst/>
                          <a:latin typeface="Comic Sans MS" panose="030F0702030302020204" pitchFamily="66" charset="0"/>
                        </a:rPr>
                        <a:t> Stamen Stanchev.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Jákup Olsen, Arnold Eyvindsson, Brynjálvur Tórstún, Bjørgfinnur Nielsen. </a:t>
                      </a:r>
                      <a:r>
                        <a:rPr lang="fo-FO" sz="1100" u="sng" strike="noStrike" dirty="0">
                          <a:effectLst/>
                          <a:latin typeface="Comic Sans MS" panose="030F0702030302020204" pitchFamily="66" charset="0"/>
                        </a:rPr>
                        <a:t>Umsjón búnar:</a:t>
                      </a:r>
                      <a:r>
                        <a:rPr lang="fo-FO" sz="1100" u="none" strike="noStrike" dirty="0">
                          <a:effectLst/>
                          <a:latin typeface="Comic Sans MS" panose="030F0702030302020204" pitchFamily="66" charset="0"/>
                        </a:rPr>
                        <a:t> Jóhanna Maria Djurhuus. </a:t>
                      </a:r>
                      <a:r>
                        <a:rPr lang="fo-FO" sz="1100" u="sng" strike="noStrike" dirty="0">
                          <a:effectLst/>
                          <a:latin typeface="Comic Sans MS" panose="030F0702030302020204" pitchFamily="66" charset="0"/>
                        </a:rPr>
                        <a:t>Myndir:</a:t>
                      </a:r>
                      <a:r>
                        <a:rPr lang="fo-FO" sz="1100" u="none" strike="noStrike" dirty="0">
                          <a:effectLst/>
                          <a:latin typeface="Comic Sans MS" panose="030F0702030302020204" pitchFamily="66" charset="0"/>
                        </a:rPr>
                        <a:t> Kalmar Lindenskov og Evald Larsen</a:t>
                      </a:r>
                      <a:r>
                        <a:rPr lang="fo-FO" sz="1100" u="sng" strike="noStrike" dirty="0">
                          <a:effectLst/>
                          <a:latin typeface="Comic Sans MS" panose="030F0702030302020204" pitchFamily="66" charset="0"/>
                        </a:rPr>
                        <a:t>. Hjálparfólk</a:t>
                      </a:r>
                      <a:r>
                        <a:rPr lang="fo-FO" sz="1100" u="none" strike="noStrike" dirty="0">
                          <a:effectLst/>
                          <a:latin typeface="Comic Sans MS" panose="030F0702030302020204" pitchFamily="66" charset="0"/>
                        </a:rPr>
                        <a:t>: Elsa Jacobsen, Ragna Maja Kruse, Eyrith Leyni, Elin á Rógvu Olsen, Kára Heinesen. </a:t>
                      </a:r>
                      <a:r>
                        <a:rPr lang="fo-FO" sz="1100" u="sng" strike="noStrike" dirty="0">
                          <a:effectLst/>
                          <a:latin typeface="Comic Sans MS" panose="030F0702030302020204" pitchFamily="66" charset="0"/>
                        </a:rPr>
                        <a:t>PR og tíðindaskriv:</a:t>
                      </a:r>
                      <a:r>
                        <a:rPr lang="fo-FO" sz="1100" u="none" strike="noStrike" dirty="0">
                          <a:effectLst/>
                          <a:latin typeface="Comic Sans MS" panose="030F0702030302020204" pitchFamily="66" charset="0"/>
                        </a:rPr>
                        <a:t> Eyðvør Patursson. Leikarar: Høgni Joensen og Nora Bærentsen. Sosialurin: 21, oktober, 31. oktober 1995. Dimmalætting: 24. juni, 27. oktober 1995. myndir eru tøkar.</a:t>
                      </a:r>
                      <a:endParaRPr lang="fo-FO" sz="300" u="none" strike="noStrike" dirty="0">
                        <a:effectLst/>
                        <a:latin typeface="Comic Sans MS" panose="030F0702030302020204" pitchFamily="66" charset="0"/>
                      </a:endParaRPr>
                    </a:p>
                    <a:p>
                      <a:pPr algn="l" fontAlgn="t"/>
                      <a:endParaRPr lang="fo-FO" sz="500" b="1" i="0" u="none" strike="noStrike" dirty="0">
                        <a:solidFill>
                          <a:srgbClr val="2A2A2A"/>
                        </a:solidFill>
                        <a:effectLst/>
                        <a:latin typeface="Comic Sans MS" panose="030F0702030302020204" pitchFamily="66" charset="0"/>
                      </a:endParaRPr>
                    </a:p>
                  </a:txBody>
                  <a:tcPr marL="1618" marR="1618" marT="1618" marB="0">
                    <a:solidFill>
                      <a:schemeClr val="accent1">
                        <a:lumMod val="20000"/>
                        <a:lumOff val="80000"/>
                      </a:schemeClr>
                    </a:solidFill>
                  </a:tcPr>
                </a:tc>
                <a:extLst>
                  <a:ext uri="{0D108BD9-81ED-4DB2-BD59-A6C34878D82A}">
                    <a16:rowId xmlns:a16="http://schemas.microsoft.com/office/drawing/2014/main" val="232851115"/>
                  </a:ext>
                </a:extLst>
              </a:tr>
            </a:tbl>
          </a:graphicData>
        </a:graphic>
      </p:graphicFrame>
    </p:spTree>
    <p:extLst>
      <p:ext uri="{BB962C8B-B14F-4D97-AF65-F5344CB8AC3E}">
        <p14:creationId xmlns:p14="http://schemas.microsoft.com/office/powerpoint/2010/main" val="3570305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C578851-0B90-58B4-D40C-B37BE661B473}"/>
              </a:ext>
            </a:extLst>
          </p:cNvPr>
          <p:cNvGraphicFramePr>
            <a:graphicFrameLocks noGrp="1"/>
          </p:cNvGraphicFramePr>
          <p:nvPr>
            <p:extLst>
              <p:ext uri="{D42A27DB-BD31-4B8C-83A1-F6EECF244321}">
                <p14:modId xmlns:p14="http://schemas.microsoft.com/office/powerpoint/2010/main" val="3204874830"/>
              </p:ext>
            </p:extLst>
          </p:nvPr>
        </p:nvGraphicFramePr>
        <p:xfrm>
          <a:off x="0" y="1"/>
          <a:ext cx="12192001" cy="6857999"/>
        </p:xfrm>
        <a:graphic>
          <a:graphicData uri="http://schemas.openxmlformats.org/drawingml/2006/table">
            <a:tbl>
              <a:tblPr>
                <a:tableStyleId>{5C22544A-7EE6-4342-B048-85BDC9FD1C3A}</a:tableStyleId>
              </a:tblPr>
              <a:tblGrid>
                <a:gridCol w="1072684">
                  <a:extLst>
                    <a:ext uri="{9D8B030D-6E8A-4147-A177-3AD203B41FA5}">
                      <a16:colId xmlns:a16="http://schemas.microsoft.com/office/drawing/2014/main" val="1678233516"/>
                    </a:ext>
                  </a:extLst>
                </a:gridCol>
                <a:gridCol w="3253014">
                  <a:extLst>
                    <a:ext uri="{9D8B030D-6E8A-4147-A177-3AD203B41FA5}">
                      <a16:colId xmlns:a16="http://schemas.microsoft.com/office/drawing/2014/main" val="2883961865"/>
                    </a:ext>
                  </a:extLst>
                </a:gridCol>
                <a:gridCol w="2238629">
                  <a:extLst>
                    <a:ext uri="{9D8B030D-6E8A-4147-A177-3AD203B41FA5}">
                      <a16:colId xmlns:a16="http://schemas.microsoft.com/office/drawing/2014/main" val="856208613"/>
                    </a:ext>
                  </a:extLst>
                </a:gridCol>
                <a:gridCol w="5627674">
                  <a:extLst>
                    <a:ext uri="{9D8B030D-6E8A-4147-A177-3AD203B41FA5}">
                      <a16:colId xmlns:a16="http://schemas.microsoft.com/office/drawing/2014/main" val="774584886"/>
                    </a:ext>
                  </a:extLst>
                </a:gridCol>
              </a:tblGrid>
              <a:tr h="217946">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444723097"/>
                  </a:ext>
                </a:extLst>
              </a:tr>
              <a:tr h="2272223">
                <a:tc>
                  <a:txBody>
                    <a:bodyPr/>
                    <a:lstStyle/>
                    <a:p>
                      <a:pPr algn="ctr" fontAlgn="t"/>
                      <a:r>
                        <a:rPr lang="fo-FO" sz="1100" u="none" strike="noStrike" dirty="0">
                          <a:effectLst/>
                          <a:latin typeface="Comic Sans MS" panose="030F0702030302020204" pitchFamily="66" charset="0"/>
                          <a:cs typeface="Times New Roman" panose="02020603050405020304" pitchFamily="18" charset="0"/>
                        </a:rPr>
                        <a:t>1995</a:t>
                      </a:r>
                      <a:endParaRPr lang="fo-FO" sz="1100" b="0" i="0" u="none" strike="noStrike" dirty="0">
                        <a:solidFill>
                          <a:srgbClr val="000000"/>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cs typeface="Times New Roman" panose="02020603050405020304" pitchFamily="18" charset="0"/>
                        </a:rPr>
                        <a:t>Grease - feitt í Havn</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Ungdómsbólkurin BRIM</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Grease - feitt i havn. Upprunaheiti “Grease” eftir Jim Jacobs og Warren Casey. Ungdómsbólkurin BRIM hjá Havnar Sjónleikarfelag framførir sangleikin. </a:t>
                      </a:r>
                      <a:r>
                        <a:rPr lang="fo-FO" sz="1100" u="sng" strike="noStrike" dirty="0">
                          <a:effectLst/>
                          <a:latin typeface="Comic Sans MS" panose="030F0702030302020204" pitchFamily="66" charset="0"/>
                          <a:cs typeface="Times New Roman" panose="02020603050405020304" pitchFamily="18" charset="0"/>
                        </a:rPr>
                        <a:t>Týtt:</a:t>
                      </a:r>
                      <a:r>
                        <a:rPr lang="fo-FO" sz="1100" u="none" strike="noStrike" dirty="0">
                          <a:effectLst/>
                          <a:latin typeface="Comic Sans MS" panose="030F0702030302020204" pitchFamily="66" charset="0"/>
                          <a:cs typeface="Times New Roman" panose="02020603050405020304" pitchFamily="18" charset="0"/>
                        </a:rPr>
                        <a:t> Annika Fossá og Anna Kristin Bæk. </a:t>
                      </a:r>
                      <a:r>
                        <a:rPr lang="fo-FO" sz="1100" u="sng" strike="noStrike" dirty="0">
                          <a:effectLst/>
                          <a:latin typeface="Comic Sans MS" panose="030F0702030302020204" pitchFamily="66" charset="0"/>
                          <a:cs typeface="Times New Roman" panose="02020603050405020304" pitchFamily="18" charset="0"/>
                        </a:rPr>
                        <a:t>Týtt sangir:</a:t>
                      </a:r>
                      <a:r>
                        <a:rPr lang="fo-FO" sz="1100" u="none" strike="noStrike" dirty="0">
                          <a:effectLst/>
                          <a:latin typeface="Comic Sans MS" panose="030F0702030302020204" pitchFamily="66" charset="0"/>
                          <a:cs typeface="Times New Roman" panose="02020603050405020304" pitchFamily="18" charset="0"/>
                        </a:rPr>
                        <a:t> Anna Kristin Bæk og Siri Jensen. </a:t>
                      </a:r>
                      <a:r>
                        <a:rPr lang="fo-FO" sz="1100" u="sng" strike="noStrike" dirty="0">
                          <a:effectLst/>
                          <a:latin typeface="Comic Sans MS" panose="030F0702030302020204" pitchFamily="66" charset="0"/>
                          <a:cs typeface="Times New Roman" panose="02020603050405020304" pitchFamily="18" charset="0"/>
                        </a:rPr>
                        <a:t>Leikstjóri:</a:t>
                      </a:r>
                      <a:r>
                        <a:rPr lang="fo-FO" sz="1100" u="none" strike="noStrike" dirty="0">
                          <a:effectLst/>
                          <a:latin typeface="Comic Sans MS" panose="030F0702030302020204" pitchFamily="66" charset="0"/>
                          <a:cs typeface="Times New Roman" panose="02020603050405020304" pitchFamily="18" charset="0"/>
                        </a:rPr>
                        <a:t> Hedvig Westerlund. </a:t>
                      </a:r>
                      <a:r>
                        <a:rPr lang="fo-FO" sz="1100" u="sng" strike="noStrike" dirty="0">
                          <a:effectLst/>
                          <a:latin typeface="Comic Sans MS" panose="030F0702030302020204" pitchFamily="66" charset="0"/>
                          <a:cs typeface="Times New Roman" panose="02020603050405020304" pitchFamily="18" charset="0"/>
                        </a:rPr>
                        <a:t>Ljós:</a:t>
                      </a:r>
                      <a:r>
                        <a:rPr lang="fo-FO" sz="1100" u="none" strike="noStrike" dirty="0">
                          <a:effectLst/>
                          <a:latin typeface="Comic Sans MS" panose="030F0702030302020204" pitchFamily="66" charset="0"/>
                          <a:cs typeface="Times New Roman" panose="02020603050405020304" pitchFamily="18" charset="0"/>
                        </a:rPr>
                        <a:t> Niels Nielsen, Zacharias Guttesen, Hallur Poulsen, Turpin N.Djurhuus</a:t>
                      </a:r>
                      <a:r>
                        <a:rPr lang="fo-FO" sz="1100" u="sng" strike="noStrike" dirty="0">
                          <a:effectLst/>
                          <a:latin typeface="Comic Sans MS" panose="030F0702030302020204" pitchFamily="66" charset="0"/>
                          <a:cs typeface="Times New Roman" panose="02020603050405020304" pitchFamily="18" charset="0"/>
                        </a:rPr>
                        <a:t>. Ljóð:</a:t>
                      </a:r>
                      <a:r>
                        <a:rPr lang="fo-FO" sz="1100" u="none" strike="noStrike" dirty="0">
                          <a:effectLst/>
                          <a:latin typeface="Comic Sans MS" panose="030F0702030302020204" pitchFamily="66" charset="0"/>
                          <a:cs typeface="Times New Roman" panose="02020603050405020304" pitchFamily="18" charset="0"/>
                        </a:rPr>
                        <a:t> David Geyti. </a:t>
                      </a:r>
                      <a:r>
                        <a:rPr lang="fo-FO" sz="1100" u="sng" strike="noStrike" dirty="0">
                          <a:effectLst/>
                          <a:latin typeface="Comic Sans MS" panose="030F0702030302020204" pitchFamily="66" charset="0"/>
                          <a:cs typeface="Times New Roman" panose="02020603050405020304" pitchFamily="18" charset="0"/>
                        </a:rPr>
                        <a:t>Pallsmíð:</a:t>
                      </a:r>
                      <a:r>
                        <a:rPr lang="fo-FO" sz="1100" u="none" strike="noStrike" dirty="0">
                          <a:effectLst/>
                          <a:latin typeface="Comic Sans MS" panose="030F0702030302020204" pitchFamily="66" charset="0"/>
                          <a:cs typeface="Times New Roman" panose="02020603050405020304" pitchFamily="18" charset="0"/>
                        </a:rPr>
                        <a:t> Gutti Winther, David Geyti, Magni E.Dalsgaard. </a:t>
                      </a:r>
                      <a:r>
                        <a:rPr lang="fo-FO" sz="1100" u="sng" strike="noStrike" dirty="0">
                          <a:effectLst/>
                          <a:latin typeface="Comic Sans MS" panose="030F0702030302020204" pitchFamily="66" charset="0"/>
                          <a:cs typeface="Times New Roman" panose="02020603050405020304" pitchFamily="18" charset="0"/>
                        </a:rPr>
                        <a:t>Búnar:</a:t>
                      </a:r>
                      <a:r>
                        <a:rPr lang="fo-FO" sz="1100" u="none" strike="noStrike" dirty="0">
                          <a:effectLst/>
                          <a:latin typeface="Comic Sans MS" panose="030F0702030302020204" pitchFamily="66" charset="0"/>
                          <a:cs typeface="Times New Roman" panose="02020603050405020304" pitchFamily="18" charset="0"/>
                        </a:rPr>
                        <a:t> Annika Fossá og Kristina Sørensen. </a:t>
                      </a:r>
                      <a:r>
                        <a:rPr lang="fo-FO" sz="1100" u="sng" strike="noStrike" dirty="0">
                          <a:effectLst/>
                          <a:latin typeface="Comic Sans MS" panose="030F0702030302020204" pitchFamily="66" charset="0"/>
                          <a:cs typeface="Times New Roman" panose="02020603050405020304" pitchFamily="18" charset="0"/>
                        </a:rPr>
                        <a:t>Teskari:</a:t>
                      </a:r>
                      <a:r>
                        <a:rPr lang="fo-FO" sz="1100" u="none" strike="noStrike" dirty="0">
                          <a:effectLst/>
                          <a:latin typeface="Comic Sans MS" panose="030F0702030302020204" pitchFamily="66" charset="0"/>
                          <a:cs typeface="Times New Roman" panose="02020603050405020304" pitchFamily="18" charset="0"/>
                        </a:rPr>
                        <a:t> Beinta Clothier. </a:t>
                      </a:r>
                      <a:r>
                        <a:rPr lang="fo-FO" sz="1100" u="sng" strike="noStrike" dirty="0">
                          <a:effectLst/>
                          <a:latin typeface="Comic Sans MS" panose="030F0702030302020204" pitchFamily="66" charset="0"/>
                          <a:cs typeface="Times New Roman" panose="02020603050405020304" pitchFamily="18" charset="0"/>
                        </a:rPr>
                        <a:t>Hjálparfólk:</a:t>
                      </a:r>
                      <a:r>
                        <a:rPr lang="fo-FO" sz="1100" u="none" strike="noStrike" dirty="0">
                          <a:effectLst/>
                          <a:latin typeface="Comic Sans MS" panose="030F0702030302020204" pitchFamily="66" charset="0"/>
                          <a:cs typeface="Times New Roman" panose="02020603050405020304" pitchFamily="18" charset="0"/>
                        </a:rPr>
                        <a:t> Malan Eysturoy. </a:t>
                      </a:r>
                      <a:r>
                        <a:rPr lang="fo-FO" sz="1100" u="sng" strike="noStrike" dirty="0">
                          <a:effectLst/>
                          <a:latin typeface="Comic Sans MS" panose="030F0702030302020204" pitchFamily="66" charset="0"/>
                          <a:cs typeface="Times New Roman" panose="02020603050405020304" pitchFamily="18" charset="0"/>
                        </a:rPr>
                        <a:t>Tónleikarar:</a:t>
                      </a:r>
                      <a:r>
                        <a:rPr lang="fo-FO" sz="1100" u="none" strike="noStrike" dirty="0">
                          <a:effectLst/>
                          <a:latin typeface="Comic Sans MS" panose="030F0702030302020204" pitchFamily="66" charset="0"/>
                          <a:cs typeface="Times New Roman" panose="02020603050405020304" pitchFamily="18" charset="0"/>
                        </a:rPr>
                        <a:t> Dánjal á Neystabø, Búi Dam, Rói Christiansen, Halgir Winther Arge. </a:t>
                      </a:r>
                      <a:r>
                        <a:rPr lang="fo-FO" sz="1100" u="sng" strike="noStrike" dirty="0">
                          <a:effectLst/>
                          <a:latin typeface="Comic Sans MS" panose="030F0702030302020204" pitchFamily="66" charset="0"/>
                          <a:cs typeface="Times New Roman" panose="02020603050405020304" pitchFamily="18" charset="0"/>
                        </a:rPr>
                        <a:t>Dansivenjing:</a:t>
                      </a:r>
                      <a:r>
                        <a:rPr lang="fo-FO" sz="1100" u="none" strike="noStrike" dirty="0">
                          <a:effectLst/>
                          <a:latin typeface="Comic Sans MS" panose="030F0702030302020204" pitchFamily="66" charset="0"/>
                          <a:cs typeface="Times New Roman" panose="02020603050405020304" pitchFamily="18" charset="0"/>
                        </a:rPr>
                        <a:t> Jóngerð Lundsbjerg, Helena Alemany, Barbara Olsen, Kristina Sørensen. </a:t>
                      </a:r>
                      <a:r>
                        <a:rPr lang="fo-FO" sz="1100" u="sng" strike="noStrike" dirty="0">
                          <a:effectLst/>
                          <a:latin typeface="Comic Sans MS" panose="030F0702030302020204" pitchFamily="66" charset="0"/>
                          <a:cs typeface="Times New Roman" panose="02020603050405020304" pitchFamily="18" charset="0"/>
                        </a:rPr>
                        <a:t>Leikarar:</a:t>
                      </a:r>
                      <a:r>
                        <a:rPr lang="fo-FO" sz="1100" u="none" strike="noStrike" dirty="0">
                          <a:effectLst/>
                          <a:latin typeface="Comic Sans MS" panose="030F0702030302020204" pitchFamily="66" charset="0"/>
                          <a:cs typeface="Times New Roman" panose="02020603050405020304" pitchFamily="18" charset="0"/>
                        </a:rPr>
                        <a:t> Mikkjal Arge Galan, Anna Maria Olsen, Tróndur Vatnhamar, Bárður Olsen, Magnus Poulsen, Gutti Winther, Anna Kristin Bæk, Kristina Sørensen, Silvia Dalsgaard, Nanna Rasmussen, Annika Fossá, Ásbjørn Nattestad, Marja Gjógvará, Turpin N.Djurhuus, David Geyti, Elisabeth á Mýruni, Tórunn Joensen. Sosialurin 7. juni 1995.</a:t>
                      </a:r>
                      <a:endParaRPr lang="fo-FO" sz="1100" b="1" i="0" u="none" strike="noStrike" dirty="0">
                        <a:solidFill>
                          <a:srgbClr val="2A2A2A"/>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extLst>
                  <a:ext uri="{0D108BD9-81ED-4DB2-BD59-A6C34878D82A}">
                    <a16:rowId xmlns:a16="http://schemas.microsoft.com/office/drawing/2014/main" val="2650524639"/>
                  </a:ext>
                </a:extLst>
              </a:tr>
              <a:tr h="1005609">
                <a:tc>
                  <a:txBody>
                    <a:bodyPr/>
                    <a:lstStyle/>
                    <a:p>
                      <a:pPr algn="ctr" fontAlgn="t"/>
                      <a:r>
                        <a:rPr lang="fo-FO" sz="1100" u="none" strike="noStrike">
                          <a:effectLst/>
                          <a:latin typeface="Comic Sans MS" panose="030F0702030302020204" pitchFamily="66" charset="0"/>
                          <a:cs typeface="Times New Roman" panose="02020603050405020304" pitchFamily="18" charset="0"/>
                        </a:rPr>
                        <a:t>1995</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cs typeface="Times New Roman" panose="02020603050405020304" pitchFamily="18" charset="0"/>
                        </a:rPr>
                        <a:t>Leikhúskabarett 1995</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Havnar Sjónleikarafelag</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Leikhúskabarett 1995 - ein varði í varar! </a:t>
                      </a:r>
                      <a:r>
                        <a:rPr lang="fo-FO" sz="1100" u="sng" strike="noStrike" dirty="0">
                          <a:effectLst/>
                          <a:latin typeface="Comic Sans MS" panose="030F0702030302020204" pitchFamily="66" charset="0"/>
                          <a:cs typeface="Times New Roman" panose="02020603050405020304" pitchFamily="18" charset="0"/>
                        </a:rPr>
                        <a:t>Ljós og ljóð:</a:t>
                      </a:r>
                      <a:r>
                        <a:rPr lang="fo-FO" sz="1100" u="none" strike="noStrike" dirty="0">
                          <a:effectLst/>
                          <a:latin typeface="Comic Sans MS" panose="030F0702030302020204" pitchFamily="66" charset="0"/>
                          <a:cs typeface="Times New Roman" panose="02020603050405020304" pitchFamily="18" charset="0"/>
                        </a:rPr>
                        <a:t> Niels Nielsen og Hallur Poulsen. </a:t>
                      </a:r>
                      <a:r>
                        <a:rPr lang="fo-FO" sz="1100" u="sng" strike="noStrike" dirty="0">
                          <a:effectLst/>
                          <a:latin typeface="Comic Sans MS" panose="030F0702030302020204" pitchFamily="66" charset="0"/>
                          <a:cs typeface="Times New Roman" panose="02020603050405020304" pitchFamily="18" charset="0"/>
                        </a:rPr>
                        <a:t>Málarar:</a:t>
                      </a:r>
                      <a:r>
                        <a:rPr lang="fo-FO" sz="1100" u="none" strike="noStrike" dirty="0">
                          <a:effectLst/>
                          <a:latin typeface="Comic Sans MS" panose="030F0702030302020204" pitchFamily="66" charset="0"/>
                          <a:cs typeface="Times New Roman" panose="02020603050405020304" pitchFamily="18" charset="0"/>
                        </a:rPr>
                        <a:t> Rannvá Pálsdóttir Kunoy og Kristianna Norðoy. </a:t>
                      </a:r>
                      <a:r>
                        <a:rPr lang="fo-FO" sz="1100" u="sng" strike="noStrike" dirty="0">
                          <a:effectLst/>
                          <a:latin typeface="Comic Sans MS" panose="030F0702030302020204" pitchFamily="66" charset="0"/>
                          <a:cs typeface="Times New Roman" panose="02020603050405020304" pitchFamily="18" charset="0"/>
                        </a:rPr>
                        <a:t>Tónleikarar</a:t>
                      </a:r>
                      <a:r>
                        <a:rPr lang="fo-FO" sz="1100" u="none" strike="noStrike" dirty="0">
                          <a:effectLst/>
                          <a:latin typeface="Comic Sans MS" panose="030F0702030302020204" pitchFamily="66" charset="0"/>
                          <a:cs typeface="Times New Roman" panose="02020603050405020304" pitchFamily="18" charset="0"/>
                        </a:rPr>
                        <a:t>: Bartal Højgaard, Jens Tummas Næss, Høgni Zachariasen, Fríði Øster. </a:t>
                      </a:r>
                      <a:r>
                        <a:rPr lang="fo-FO" sz="1100" u="sng" strike="noStrike" dirty="0">
                          <a:effectLst/>
                          <a:latin typeface="Comic Sans MS" panose="030F0702030302020204" pitchFamily="66" charset="0"/>
                          <a:cs typeface="Times New Roman" panose="02020603050405020304" pitchFamily="18" charset="0"/>
                        </a:rPr>
                        <a:t>Leikarar:</a:t>
                      </a:r>
                      <a:r>
                        <a:rPr lang="fo-FO" sz="1100" u="none" strike="noStrike" dirty="0">
                          <a:effectLst/>
                          <a:latin typeface="Comic Sans MS" panose="030F0702030302020204" pitchFamily="66" charset="0"/>
                          <a:cs typeface="Times New Roman" panose="02020603050405020304" pitchFamily="18" charset="0"/>
                        </a:rPr>
                        <a:t> Sissal Clementsen, Heidi Djurhuus, Unn Patursson, Sylvia Hansen, Katja Simonsen, Neli Joensen, Høgni Magnussen, Rúni Gaardlykke, Bárður Persson, Guttormur Skaale, Páll Danielsen.</a:t>
                      </a:r>
                      <a:endParaRPr lang="fo-FO" sz="500" u="none" strike="noStrike" dirty="0">
                        <a:effectLst/>
                        <a:latin typeface="Comic Sans MS" panose="030F0702030302020204" pitchFamily="66" charset="0"/>
                        <a:cs typeface="Times New Roman" panose="02020603050405020304" pitchFamily="18" charset="0"/>
                      </a:endParaRPr>
                    </a:p>
                    <a:p>
                      <a:pPr algn="l" fontAlgn="t"/>
                      <a:endParaRPr lang="fo-FO" sz="300" b="1" i="0" u="none" strike="noStrike" dirty="0">
                        <a:solidFill>
                          <a:srgbClr val="2A2A2A"/>
                        </a:solidFill>
                        <a:effectLst/>
                        <a:latin typeface="Comic Sans MS" panose="030F0702030302020204" pitchFamily="66" charset="0"/>
                        <a:cs typeface="Times New Roman" panose="02020603050405020304" pitchFamily="18" charset="0"/>
                      </a:endParaRPr>
                    </a:p>
                    <a:p>
                      <a:pPr algn="l" fontAlgn="t"/>
                      <a:endParaRPr lang="fo-FO" sz="300" b="1" i="0" u="none" strike="noStrike" dirty="0">
                        <a:solidFill>
                          <a:srgbClr val="2A2A2A"/>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extLst>
                  <a:ext uri="{0D108BD9-81ED-4DB2-BD59-A6C34878D82A}">
                    <a16:rowId xmlns:a16="http://schemas.microsoft.com/office/drawing/2014/main" val="812543308"/>
                  </a:ext>
                </a:extLst>
              </a:tr>
              <a:tr h="1353187">
                <a:tc>
                  <a:txBody>
                    <a:bodyPr/>
                    <a:lstStyle/>
                    <a:p>
                      <a:pPr algn="ctr" fontAlgn="t"/>
                      <a:r>
                        <a:rPr lang="fo-FO" sz="1100" u="none" strike="noStrike">
                          <a:effectLst/>
                          <a:latin typeface="Comic Sans MS" panose="030F0702030302020204" pitchFamily="66" charset="0"/>
                          <a:cs typeface="Times New Roman" panose="02020603050405020304" pitchFamily="18" charset="0"/>
                        </a:rPr>
                        <a:t>1995</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cs typeface="Times New Roman" panose="02020603050405020304" pitchFamily="18" charset="0"/>
                        </a:rPr>
                        <a:t>Leikhúsjól 1995</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Havnar Sjónleikarafelag</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cs typeface="Times New Roman" panose="02020603050405020304" pitchFamily="18" charset="0"/>
                        </a:rPr>
                        <a:t>Leikhúsjól 1995. Sjórænarar og jólavættrar eftir Mette Lund og Torben Thøger. </a:t>
                      </a:r>
                      <a:r>
                        <a:rPr lang="fo-FO" sz="1100" u="sng" strike="noStrike">
                          <a:effectLst/>
                          <a:latin typeface="Comic Sans MS" panose="030F0702030302020204" pitchFamily="66" charset="0"/>
                          <a:cs typeface="Times New Roman" panose="02020603050405020304" pitchFamily="18" charset="0"/>
                        </a:rPr>
                        <a:t>Týtt</a:t>
                      </a:r>
                      <a:r>
                        <a:rPr lang="fo-FO" sz="1100" u="none" strike="noStrike">
                          <a:effectLst/>
                          <a:latin typeface="Comic Sans MS" panose="030F0702030302020204" pitchFamily="66" charset="0"/>
                          <a:cs typeface="Times New Roman" panose="02020603050405020304" pitchFamily="18" charset="0"/>
                        </a:rPr>
                        <a:t>: Ria Tórgarð. </a:t>
                      </a:r>
                      <a:r>
                        <a:rPr lang="fo-FO" sz="1100" u="sng" strike="noStrike">
                          <a:effectLst/>
                          <a:latin typeface="Comic Sans MS" panose="030F0702030302020204" pitchFamily="66" charset="0"/>
                          <a:cs typeface="Times New Roman" panose="02020603050405020304" pitchFamily="18" charset="0"/>
                        </a:rPr>
                        <a:t>Tónleikur:</a:t>
                      </a:r>
                      <a:r>
                        <a:rPr lang="fo-FO" sz="1100" u="none" strike="noStrike">
                          <a:effectLst/>
                          <a:latin typeface="Comic Sans MS" panose="030F0702030302020204" pitchFamily="66" charset="0"/>
                          <a:cs typeface="Times New Roman" panose="02020603050405020304" pitchFamily="18" charset="0"/>
                        </a:rPr>
                        <a:t> Dánjal á Neystabø. </a:t>
                      </a:r>
                      <a:r>
                        <a:rPr lang="fo-FO" sz="1100" u="sng" strike="noStrike">
                          <a:effectLst/>
                          <a:latin typeface="Comic Sans MS" panose="030F0702030302020204" pitchFamily="66" charset="0"/>
                          <a:cs typeface="Times New Roman" panose="02020603050405020304" pitchFamily="18" charset="0"/>
                        </a:rPr>
                        <a:t>Leikstjóri:</a:t>
                      </a:r>
                      <a:r>
                        <a:rPr lang="fo-FO" sz="1100" u="none" strike="noStrike">
                          <a:effectLst/>
                          <a:latin typeface="Comic Sans MS" panose="030F0702030302020204" pitchFamily="66" charset="0"/>
                          <a:cs typeface="Times New Roman" panose="02020603050405020304" pitchFamily="18" charset="0"/>
                        </a:rPr>
                        <a:t> Ria Tórgarð. </a:t>
                      </a:r>
                      <a:r>
                        <a:rPr lang="fo-FO" sz="1100" u="sng" strike="noStrike">
                          <a:effectLst/>
                          <a:latin typeface="Comic Sans MS" panose="030F0702030302020204" pitchFamily="66" charset="0"/>
                          <a:cs typeface="Times New Roman" panose="02020603050405020304" pitchFamily="18" charset="0"/>
                        </a:rPr>
                        <a:t>Pallmynd:</a:t>
                      </a:r>
                      <a:r>
                        <a:rPr lang="fo-FO" sz="1100" u="none" strike="noStrike">
                          <a:effectLst/>
                          <a:latin typeface="Comic Sans MS" panose="030F0702030302020204" pitchFamily="66" charset="0"/>
                          <a:cs typeface="Times New Roman" panose="02020603050405020304" pitchFamily="18" charset="0"/>
                        </a:rPr>
                        <a:t> Anker Mortensen. </a:t>
                      </a:r>
                      <a:r>
                        <a:rPr lang="fo-FO" sz="1100" u="sng" strike="noStrike">
                          <a:effectLst/>
                          <a:latin typeface="Comic Sans MS" panose="030F0702030302020204" pitchFamily="66" charset="0"/>
                          <a:cs typeface="Times New Roman" panose="02020603050405020304" pitchFamily="18" charset="0"/>
                        </a:rPr>
                        <a:t>Ljós:</a:t>
                      </a:r>
                      <a:r>
                        <a:rPr lang="fo-FO" sz="1100" u="none" strike="noStrike">
                          <a:effectLst/>
                          <a:latin typeface="Comic Sans MS" panose="030F0702030302020204" pitchFamily="66" charset="0"/>
                          <a:cs typeface="Times New Roman" panose="02020603050405020304" pitchFamily="18" charset="0"/>
                        </a:rPr>
                        <a:t> Hallur Poulsen. </a:t>
                      </a:r>
                      <a:r>
                        <a:rPr lang="fo-FO" sz="1100" u="sng" strike="noStrike">
                          <a:effectLst/>
                          <a:latin typeface="Comic Sans MS" panose="030F0702030302020204" pitchFamily="66" charset="0"/>
                          <a:cs typeface="Times New Roman" panose="02020603050405020304" pitchFamily="18" charset="0"/>
                        </a:rPr>
                        <a:t>Tónleikari:</a:t>
                      </a:r>
                      <a:r>
                        <a:rPr lang="fo-FO" sz="1100" u="none" strike="noStrike">
                          <a:effectLst/>
                          <a:latin typeface="Comic Sans MS" panose="030F0702030302020204" pitchFamily="66" charset="0"/>
                          <a:cs typeface="Times New Roman" panose="02020603050405020304" pitchFamily="18" charset="0"/>
                        </a:rPr>
                        <a:t> Ulla Timmermann. </a:t>
                      </a:r>
                      <a:r>
                        <a:rPr lang="fo-FO" sz="1100" u="sng" strike="noStrike">
                          <a:effectLst/>
                          <a:latin typeface="Comic Sans MS" panose="030F0702030302020204" pitchFamily="66" charset="0"/>
                          <a:cs typeface="Times New Roman" panose="02020603050405020304" pitchFamily="18" charset="0"/>
                        </a:rPr>
                        <a:t>Búnar:</a:t>
                      </a:r>
                      <a:r>
                        <a:rPr lang="fo-FO" sz="1100" u="none" strike="noStrike">
                          <a:effectLst/>
                          <a:latin typeface="Comic Sans MS" panose="030F0702030302020204" pitchFamily="66" charset="0"/>
                          <a:cs typeface="Times New Roman" panose="02020603050405020304" pitchFamily="18" charset="0"/>
                        </a:rPr>
                        <a:t> Jóhanna Maria Djurhuus og leikarar. </a:t>
                      </a:r>
                      <a:r>
                        <a:rPr lang="fo-FO" sz="1100" u="sng" strike="noStrike">
                          <a:effectLst/>
                          <a:latin typeface="Comic Sans MS" panose="030F0702030302020204" pitchFamily="66" charset="0"/>
                          <a:cs typeface="Times New Roman" panose="02020603050405020304" pitchFamily="18" charset="0"/>
                        </a:rPr>
                        <a:t>Praktikantar </a:t>
                      </a:r>
                      <a:r>
                        <a:rPr lang="fo-FO" sz="1100" u="none" strike="noStrike">
                          <a:effectLst/>
                          <a:latin typeface="Comic Sans MS" panose="030F0702030302020204" pitchFamily="66" charset="0"/>
                          <a:cs typeface="Times New Roman" panose="02020603050405020304" pitchFamily="18" charset="0"/>
                        </a:rPr>
                        <a:t>og </a:t>
                      </a:r>
                      <a:r>
                        <a:rPr lang="fo-FO" sz="1100" u="sng" strike="noStrike">
                          <a:effectLst/>
                          <a:latin typeface="Comic Sans MS" panose="030F0702030302020204" pitchFamily="66" charset="0"/>
                          <a:cs typeface="Times New Roman" panose="02020603050405020304" pitchFamily="18" charset="0"/>
                        </a:rPr>
                        <a:t>hjálparfólk:</a:t>
                      </a:r>
                      <a:r>
                        <a:rPr lang="fo-FO" sz="1100" u="none" strike="noStrike">
                          <a:effectLst/>
                          <a:latin typeface="Comic Sans MS" panose="030F0702030302020204" pitchFamily="66" charset="0"/>
                          <a:cs typeface="Times New Roman" panose="02020603050405020304" pitchFamily="18" charset="0"/>
                        </a:rPr>
                        <a:t> Hanna Fonsdal, Ann-Mari Egholm. </a:t>
                      </a:r>
                      <a:r>
                        <a:rPr lang="fo-FO" sz="1100" u="sng" strike="noStrike">
                          <a:effectLst/>
                          <a:latin typeface="Comic Sans MS" panose="030F0702030302020204" pitchFamily="66" charset="0"/>
                          <a:cs typeface="Times New Roman" panose="02020603050405020304" pitchFamily="18" charset="0"/>
                        </a:rPr>
                        <a:t>Leikarar:</a:t>
                      </a:r>
                      <a:r>
                        <a:rPr lang="fo-FO" sz="1100" u="none" strike="noStrike">
                          <a:effectLst/>
                          <a:latin typeface="Comic Sans MS" panose="030F0702030302020204" pitchFamily="66" charset="0"/>
                          <a:cs typeface="Times New Roman" panose="02020603050405020304" pitchFamily="18" charset="0"/>
                        </a:rPr>
                        <a:t> Bennvør Ferjá Eyvindsson, Mikkjal Arge Galan, Rói Christiansen, Anna Kristin Bæk, Annika Fossá, Elisabeth á Mýruni, Dánjal á Neystabø, Regin Dalsgaard, Kjartan Hansen, Símun Waag, Turpin N. Djurhuus, Eyðbjørg Gaard Joensen, Lív Paturson. Dimmalætting: 8. desember 1995. myndir eru tøkar.</a:t>
                      </a:r>
                      <a:endParaRPr lang="fo-FO" sz="1100" b="1" i="0" u="none" strike="noStrike">
                        <a:solidFill>
                          <a:srgbClr val="2A2A2A"/>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extLst>
                  <a:ext uri="{0D108BD9-81ED-4DB2-BD59-A6C34878D82A}">
                    <a16:rowId xmlns:a16="http://schemas.microsoft.com/office/drawing/2014/main" val="4121838232"/>
                  </a:ext>
                </a:extLst>
              </a:tr>
              <a:tr h="170039">
                <a:tc>
                  <a:txBody>
                    <a:bodyPr/>
                    <a:lstStyle/>
                    <a:p>
                      <a:pPr algn="ctr" fontAlgn="ctr"/>
                      <a:r>
                        <a:rPr lang="fo-FO" sz="1100" u="none" strike="noStrike">
                          <a:effectLst/>
                          <a:latin typeface="Comic Sans MS" panose="030F0702030302020204" pitchFamily="66" charset="0"/>
                          <a:cs typeface="Times New Roman" panose="02020603050405020304" pitchFamily="18" charset="0"/>
                        </a:rPr>
                        <a:t>1995</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1010" marR="1010" marT="1010" marB="0" anchor="ctr">
                    <a:solidFill>
                      <a:schemeClr val="accent1">
                        <a:lumMod val="20000"/>
                        <a:lumOff val="80000"/>
                      </a:schemeClr>
                    </a:solidFill>
                  </a:tcPr>
                </a:tc>
                <a:tc>
                  <a:txBody>
                    <a:bodyPr/>
                    <a:lstStyle/>
                    <a:p>
                      <a:pPr algn="l" fontAlgn="b"/>
                      <a:r>
                        <a:rPr lang="fo-FO" sz="1100" b="1" u="none" strike="noStrike">
                          <a:effectLst/>
                          <a:latin typeface="Comic Sans MS" panose="030F0702030302020204" pitchFamily="66" charset="0"/>
                          <a:cs typeface="Times New Roman" panose="02020603050405020304" pitchFamily="18" charset="0"/>
                        </a:rPr>
                        <a:t>Ein leikur</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1010" marR="1010" marT="1010"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cs typeface="Times New Roman" panose="02020603050405020304" pitchFamily="18" charset="0"/>
                        </a:rPr>
                        <a:t>Ungmannafelagið Royndin</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1010" marR="1010" marT="1010"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cs typeface="Times New Roman" panose="02020603050405020304" pitchFamily="18" charset="0"/>
                        </a:rPr>
                        <a:t> </a:t>
                      </a:r>
                      <a:endParaRPr lang="fo-FO" sz="1100" b="0" i="0" u="none" strike="noStrike" dirty="0">
                        <a:solidFill>
                          <a:srgbClr val="000000"/>
                        </a:solidFill>
                        <a:effectLst/>
                        <a:latin typeface="Comic Sans MS" panose="030F0702030302020204" pitchFamily="66" charset="0"/>
                        <a:cs typeface="Times New Roman" panose="02020603050405020304" pitchFamily="18" charset="0"/>
                      </a:endParaRPr>
                    </a:p>
                  </a:txBody>
                  <a:tcPr marL="1010" marR="1010" marT="1010" marB="0" anchor="b">
                    <a:solidFill>
                      <a:schemeClr val="accent1">
                        <a:lumMod val="20000"/>
                        <a:lumOff val="80000"/>
                      </a:schemeClr>
                    </a:solidFill>
                  </a:tcPr>
                </a:tc>
                <a:extLst>
                  <a:ext uri="{0D108BD9-81ED-4DB2-BD59-A6C34878D82A}">
                    <a16:rowId xmlns:a16="http://schemas.microsoft.com/office/drawing/2014/main" val="3233638666"/>
                  </a:ext>
                </a:extLst>
              </a:tr>
              <a:tr h="331085">
                <a:tc>
                  <a:txBody>
                    <a:bodyPr/>
                    <a:lstStyle/>
                    <a:p>
                      <a:pPr algn="ctr" fontAlgn="ctr"/>
                      <a:r>
                        <a:rPr lang="fo-FO" sz="1100" u="none" strike="noStrike">
                          <a:effectLst/>
                          <a:latin typeface="Comic Sans MS" panose="030F0702030302020204" pitchFamily="66" charset="0"/>
                          <a:cs typeface="Times New Roman" panose="02020603050405020304" pitchFamily="18" charset="0"/>
                        </a:rPr>
                        <a:t>1995</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1010" marR="1010" marT="1010" marB="0" anchor="ctr">
                    <a:solidFill>
                      <a:schemeClr val="accent1">
                        <a:lumMod val="20000"/>
                        <a:lumOff val="80000"/>
                      </a:schemeClr>
                    </a:solidFill>
                  </a:tcPr>
                </a:tc>
                <a:tc>
                  <a:txBody>
                    <a:bodyPr/>
                    <a:lstStyle/>
                    <a:p>
                      <a:pPr algn="l" fontAlgn="b"/>
                      <a:r>
                        <a:rPr lang="fo-FO" sz="1100" b="1" u="none" strike="noStrike" dirty="0">
                          <a:effectLst/>
                          <a:latin typeface="Comic Sans MS" panose="030F0702030302020204" pitchFamily="66" charset="0"/>
                          <a:cs typeface="Times New Roman" panose="02020603050405020304" pitchFamily="18" charset="0"/>
                        </a:rPr>
                        <a:t>Ovastevnukabarettin </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1010" marR="1010" marT="1010"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cs typeface="Times New Roman" panose="02020603050405020304" pitchFamily="18" charset="0"/>
                        </a:rPr>
                        <a:t>Ungmannafelagið Royndin</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1010" marR="1010" marT="1010"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cs typeface="Times New Roman" panose="02020603050405020304" pitchFamily="18" charset="0"/>
                        </a:rPr>
                        <a:t> </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1010" marR="1010" marT="1010" marB="0" anchor="b">
                    <a:solidFill>
                      <a:schemeClr val="accent1">
                        <a:lumMod val="20000"/>
                        <a:lumOff val="80000"/>
                      </a:schemeClr>
                    </a:solidFill>
                  </a:tcPr>
                </a:tc>
                <a:extLst>
                  <a:ext uri="{0D108BD9-81ED-4DB2-BD59-A6C34878D82A}">
                    <a16:rowId xmlns:a16="http://schemas.microsoft.com/office/drawing/2014/main" val="3445785180"/>
                  </a:ext>
                </a:extLst>
              </a:tr>
              <a:tr h="1507910">
                <a:tc>
                  <a:txBody>
                    <a:bodyPr/>
                    <a:lstStyle/>
                    <a:p>
                      <a:pPr algn="ctr" fontAlgn="t"/>
                      <a:r>
                        <a:rPr lang="fo-FO" sz="1100" u="none" strike="noStrike">
                          <a:effectLst/>
                          <a:latin typeface="Comic Sans MS" panose="030F0702030302020204" pitchFamily="66" charset="0"/>
                          <a:cs typeface="Times New Roman" panose="02020603050405020304" pitchFamily="18" charset="0"/>
                        </a:rPr>
                        <a:t>1995/96</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cs typeface="Times New Roman" panose="02020603050405020304" pitchFamily="18" charset="0"/>
                        </a:rPr>
                        <a:t>Útkoyrd</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cs typeface="Times New Roman" panose="02020603050405020304" pitchFamily="18" charset="0"/>
                        </a:rPr>
                        <a:t>Havnar Sjónleikarafelag</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Útkoyrd eftir </a:t>
                      </a:r>
                      <a:r>
                        <a:rPr lang="fo-FO" sz="1100" u="sng" strike="noStrike" dirty="0">
                          <a:effectLst/>
                          <a:latin typeface="Comic Sans MS" panose="030F0702030302020204" pitchFamily="66" charset="0"/>
                          <a:cs typeface="Times New Roman" panose="02020603050405020304" pitchFamily="18" charset="0"/>
                        </a:rPr>
                        <a:t>Regin D. Patursson.</a:t>
                      </a:r>
                      <a:r>
                        <a:rPr lang="fo-FO" sz="1100" u="none" strike="noStrike" dirty="0">
                          <a:effectLst/>
                          <a:latin typeface="Comic Sans MS" panose="030F0702030302020204" pitchFamily="66" charset="0"/>
                          <a:cs typeface="Times New Roman" panose="02020603050405020304" pitchFamily="18" charset="0"/>
                        </a:rPr>
                        <a:t> Leikárið 95/96. Ungdómsbólkurin BRIM. </a:t>
                      </a:r>
                      <a:r>
                        <a:rPr lang="fo-FO" sz="1100" u="sng" strike="noStrike" dirty="0">
                          <a:effectLst/>
                          <a:latin typeface="Comic Sans MS" panose="030F0702030302020204" pitchFamily="66" charset="0"/>
                          <a:cs typeface="Times New Roman" panose="02020603050405020304" pitchFamily="18" charset="0"/>
                        </a:rPr>
                        <a:t>Leikstjóri:</a:t>
                      </a:r>
                      <a:r>
                        <a:rPr lang="fo-FO" sz="1100" u="none" strike="noStrike" dirty="0">
                          <a:effectLst/>
                          <a:latin typeface="Comic Sans MS" panose="030F0702030302020204" pitchFamily="66" charset="0"/>
                          <a:cs typeface="Times New Roman" panose="02020603050405020304" pitchFamily="18" charset="0"/>
                        </a:rPr>
                        <a:t> Rosa á Rógvu. </a:t>
                      </a:r>
                      <a:r>
                        <a:rPr lang="fo-FO" sz="1100" u="sng" strike="noStrike" dirty="0">
                          <a:effectLst/>
                          <a:latin typeface="Comic Sans MS" panose="030F0702030302020204" pitchFamily="66" charset="0"/>
                          <a:cs typeface="Times New Roman" panose="02020603050405020304" pitchFamily="18" charset="0"/>
                        </a:rPr>
                        <a:t>Pallstjóri:</a:t>
                      </a:r>
                      <a:r>
                        <a:rPr lang="fo-FO" sz="1100" u="none" strike="noStrike" dirty="0">
                          <a:effectLst/>
                          <a:latin typeface="Comic Sans MS" panose="030F0702030302020204" pitchFamily="66" charset="0"/>
                          <a:cs typeface="Times New Roman" panose="02020603050405020304" pitchFamily="18" charset="0"/>
                        </a:rPr>
                        <a:t> Regin D. Paturson. </a:t>
                      </a:r>
                      <a:r>
                        <a:rPr lang="fo-FO" sz="1100" u="sng" strike="noStrike" dirty="0">
                          <a:effectLst/>
                          <a:latin typeface="Comic Sans MS" panose="030F0702030302020204" pitchFamily="66" charset="0"/>
                          <a:cs typeface="Times New Roman" panose="02020603050405020304" pitchFamily="18" charset="0"/>
                        </a:rPr>
                        <a:t>Pallsmíð:</a:t>
                      </a:r>
                      <a:r>
                        <a:rPr lang="fo-FO" sz="1100" u="none" strike="noStrike" dirty="0">
                          <a:effectLst/>
                          <a:latin typeface="Comic Sans MS" panose="030F0702030302020204" pitchFamily="66" charset="0"/>
                          <a:cs typeface="Times New Roman" panose="02020603050405020304" pitchFamily="18" charset="0"/>
                        </a:rPr>
                        <a:t> Regin D. Paturson, Jákup Olsen, Ári Niclasen, Birgir Djurhuus. </a:t>
                      </a:r>
                      <a:r>
                        <a:rPr lang="fo-FO" sz="1100" u="sng" strike="noStrike" dirty="0">
                          <a:effectLst/>
                          <a:latin typeface="Comic Sans MS" panose="030F0702030302020204" pitchFamily="66" charset="0"/>
                          <a:cs typeface="Times New Roman" panose="02020603050405020304" pitchFamily="18" charset="0"/>
                        </a:rPr>
                        <a:t>Búnar: </a:t>
                      </a:r>
                      <a:r>
                        <a:rPr lang="fo-FO" sz="1100" u="none" strike="noStrike" dirty="0">
                          <a:effectLst/>
                          <a:latin typeface="Comic Sans MS" panose="030F0702030302020204" pitchFamily="66" charset="0"/>
                          <a:cs typeface="Times New Roman" panose="02020603050405020304" pitchFamily="18" charset="0"/>
                        </a:rPr>
                        <a:t>Jóhanna Maria Djurhuus. </a:t>
                      </a:r>
                      <a:r>
                        <a:rPr lang="fo-FO" sz="1100" u="sng" strike="noStrike" dirty="0">
                          <a:effectLst/>
                          <a:latin typeface="Comic Sans MS" panose="030F0702030302020204" pitchFamily="66" charset="0"/>
                          <a:cs typeface="Times New Roman" panose="02020603050405020304" pitchFamily="18" charset="0"/>
                        </a:rPr>
                        <a:t>Seymikona:</a:t>
                      </a:r>
                      <a:r>
                        <a:rPr lang="fo-FO" sz="1100" u="none" strike="noStrike" dirty="0">
                          <a:effectLst/>
                          <a:latin typeface="Comic Sans MS" panose="030F0702030302020204" pitchFamily="66" charset="0"/>
                          <a:cs typeface="Times New Roman" panose="02020603050405020304" pitchFamily="18" charset="0"/>
                        </a:rPr>
                        <a:t> Elin Toftalíð. </a:t>
                      </a:r>
                      <a:r>
                        <a:rPr lang="fo-FO" sz="1100" u="sng" strike="noStrike" dirty="0">
                          <a:effectLst/>
                          <a:latin typeface="Comic Sans MS" panose="030F0702030302020204" pitchFamily="66" charset="0"/>
                          <a:cs typeface="Times New Roman" panose="02020603050405020304" pitchFamily="18" charset="0"/>
                        </a:rPr>
                        <a:t>Hjálparfólk</a:t>
                      </a:r>
                      <a:r>
                        <a:rPr lang="fo-FO" sz="1100" u="none" strike="noStrike" dirty="0">
                          <a:effectLst/>
                          <a:latin typeface="Comic Sans MS" panose="030F0702030302020204" pitchFamily="66" charset="0"/>
                          <a:cs typeface="Times New Roman" panose="02020603050405020304" pitchFamily="18" charset="0"/>
                        </a:rPr>
                        <a:t>: Lina Larsen. </a:t>
                      </a:r>
                      <a:r>
                        <a:rPr lang="fo-FO" sz="1100" u="sng" strike="noStrike" dirty="0">
                          <a:effectLst/>
                          <a:latin typeface="Comic Sans MS" panose="030F0702030302020204" pitchFamily="66" charset="0"/>
                          <a:cs typeface="Times New Roman" panose="02020603050405020304" pitchFamily="18" charset="0"/>
                        </a:rPr>
                        <a:t>Ljós og ljóð:</a:t>
                      </a:r>
                      <a:r>
                        <a:rPr lang="fo-FO" sz="1100" u="none" strike="noStrike" dirty="0">
                          <a:effectLst/>
                          <a:latin typeface="Comic Sans MS" panose="030F0702030302020204" pitchFamily="66" charset="0"/>
                          <a:cs typeface="Times New Roman" panose="02020603050405020304" pitchFamily="18" charset="0"/>
                        </a:rPr>
                        <a:t> Niels Nielsen og Tróndur Vatnhamar. </a:t>
                      </a:r>
                      <a:r>
                        <a:rPr lang="fo-FO" sz="1100" u="sng" strike="noStrike" dirty="0">
                          <a:effectLst/>
                          <a:latin typeface="Comic Sans MS" panose="030F0702030302020204" pitchFamily="66" charset="0"/>
                          <a:cs typeface="Times New Roman" panose="02020603050405020304" pitchFamily="18" charset="0"/>
                        </a:rPr>
                        <a:t>Smyrsl:</a:t>
                      </a:r>
                      <a:r>
                        <a:rPr lang="fo-FO" sz="1100" u="none" strike="noStrike" dirty="0">
                          <a:effectLst/>
                          <a:latin typeface="Comic Sans MS" panose="030F0702030302020204" pitchFamily="66" charset="0"/>
                          <a:cs typeface="Times New Roman" panose="02020603050405020304" pitchFamily="18" charset="0"/>
                        </a:rPr>
                        <a:t> Fía Arge. </a:t>
                      </a:r>
                      <a:r>
                        <a:rPr lang="fo-FO" sz="1100" u="sng" strike="noStrike" dirty="0">
                          <a:effectLst/>
                          <a:latin typeface="Comic Sans MS" panose="030F0702030302020204" pitchFamily="66" charset="0"/>
                          <a:cs typeface="Times New Roman" panose="02020603050405020304" pitchFamily="18" charset="0"/>
                        </a:rPr>
                        <a:t>Hár:</a:t>
                      </a:r>
                      <a:r>
                        <a:rPr lang="fo-FO" sz="1100" u="none" strike="noStrike" dirty="0">
                          <a:effectLst/>
                          <a:latin typeface="Comic Sans MS" panose="030F0702030302020204" pitchFamily="66" charset="0"/>
                          <a:cs typeface="Times New Roman" panose="02020603050405020304" pitchFamily="18" charset="0"/>
                        </a:rPr>
                        <a:t> Petur Jacobsen. </a:t>
                      </a:r>
                      <a:r>
                        <a:rPr lang="fo-FO" sz="1100" u="sng" strike="noStrike" dirty="0">
                          <a:effectLst/>
                          <a:latin typeface="Comic Sans MS" panose="030F0702030302020204" pitchFamily="66" charset="0"/>
                          <a:cs typeface="Times New Roman" panose="02020603050405020304" pitchFamily="18" charset="0"/>
                        </a:rPr>
                        <a:t>Leikarar:</a:t>
                      </a:r>
                      <a:r>
                        <a:rPr lang="fo-FO" sz="1100" u="none" strike="noStrike" dirty="0">
                          <a:effectLst/>
                          <a:latin typeface="Comic Sans MS" panose="030F0702030302020204" pitchFamily="66" charset="0"/>
                          <a:cs typeface="Times New Roman" panose="02020603050405020304" pitchFamily="18" charset="0"/>
                        </a:rPr>
                        <a:t> Turpin N. Djurhuus, Rakul í Gerðinum, Anna Kristin Bæk, Rói H. Christiansen, Eva Brekkstein, Beinta K. Clothier, Barbara Christoffersen, Mikkjal A. Galan, Niklas Winther, Marja Gjógvará, Tórunn Joensen. Dimmalætting: 6. juni 1996.</a:t>
                      </a:r>
                      <a:endParaRPr lang="fo-FO" sz="1100" b="1" i="0" u="none" strike="noStrike" dirty="0">
                        <a:solidFill>
                          <a:srgbClr val="2A2A2A"/>
                        </a:solidFill>
                        <a:effectLst/>
                        <a:latin typeface="Comic Sans MS" panose="030F0702030302020204" pitchFamily="66" charset="0"/>
                        <a:cs typeface="Times New Roman" panose="02020603050405020304" pitchFamily="18" charset="0"/>
                      </a:endParaRPr>
                    </a:p>
                  </a:txBody>
                  <a:tcPr marL="1010" marR="1010" marT="1010" marB="0">
                    <a:solidFill>
                      <a:schemeClr val="accent1">
                        <a:lumMod val="20000"/>
                        <a:lumOff val="80000"/>
                      </a:schemeClr>
                    </a:solidFill>
                  </a:tcPr>
                </a:tc>
                <a:extLst>
                  <a:ext uri="{0D108BD9-81ED-4DB2-BD59-A6C34878D82A}">
                    <a16:rowId xmlns:a16="http://schemas.microsoft.com/office/drawing/2014/main" val="1627164342"/>
                  </a:ext>
                </a:extLst>
              </a:tr>
            </a:tbl>
          </a:graphicData>
        </a:graphic>
      </p:graphicFrame>
    </p:spTree>
    <p:extLst>
      <p:ext uri="{BB962C8B-B14F-4D97-AF65-F5344CB8AC3E}">
        <p14:creationId xmlns:p14="http://schemas.microsoft.com/office/powerpoint/2010/main" val="747885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6623EFF-2D84-6BE9-22BB-84C5EDE10538}"/>
              </a:ext>
            </a:extLst>
          </p:cNvPr>
          <p:cNvGraphicFramePr>
            <a:graphicFrameLocks noGrp="1"/>
          </p:cNvGraphicFramePr>
          <p:nvPr>
            <p:extLst>
              <p:ext uri="{D42A27DB-BD31-4B8C-83A1-F6EECF244321}">
                <p14:modId xmlns:p14="http://schemas.microsoft.com/office/powerpoint/2010/main" val="3523002715"/>
              </p:ext>
            </p:extLst>
          </p:nvPr>
        </p:nvGraphicFramePr>
        <p:xfrm>
          <a:off x="0" y="0"/>
          <a:ext cx="12191999" cy="6858001"/>
        </p:xfrm>
        <a:graphic>
          <a:graphicData uri="http://schemas.openxmlformats.org/drawingml/2006/table">
            <a:tbl>
              <a:tblPr>
                <a:tableStyleId>{5C22544A-7EE6-4342-B048-85BDC9FD1C3A}</a:tableStyleId>
              </a:tblPr>
              <a:tblGrid>
                <a:gridCol w="1072678">
                  <a:extLst>
                    <a:ext uri="{9D8B030D-6E8A-4147-A177-3AD203B41FA5}">
                      <a16:colId xmlns:a16="http://schemas.microsoft.com/office/drawing/2014/main" val="2911767388"/>
                    </a:ext>
                  </a:extLst>
                </a:gridCol>
                <a:gridCol w="2207850">
                  <a:extLst>
                    <a:ext uri="{9D8B030D-6E8A-4147-A177-3AD203B41FA5}">
                      <a16:colId xmlns:a16="http://schemas.microsoft.com/office/drawing/2014/main" val="1681736665"/>
                    </a:ext>
                  </a:extLst>
                </a:gridCol>
                <a:gridCol w="2337847">
                  <a:extLst>
                    <a:ext uri="{9D8B030D-6E8A-4147-A177-3AD203B41FA5}">
                      <a16:colId xmlns:a16="http://schemas.microsoft.com/office/drawing/2014/main" val="1874220164"/>
                    </a:ext>
                  </a:extLst>
                </a:gridCol>
                <a:gridCol w="6573624">
                  <a:extLst>
                    <a:ext uri="{9D8B030D-6E8A-4147-A177-3AD203B41FA5}">
                      <a16:colId xmlns:a16="http://schemas.microsoft.com/office/drawing/2014/main" val="341079853"/>
                    </a:ext>
                  </a:extLst>
                </a:gridCol>
              </a:tblGrid>
              <a:tr h="218817">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3056518789"/>
                  </a:ext>
                </a:extLst>
              </a:tr>
              <a:tr h="1404785">
                <a:tc>
                  <a:txBody>
                    <a:bodyPr/>
                    <a:lstStyle/>
                    <a:p>
                      <a:pPr algn="ctr" fontAlgn="t"/>
                      <a:r>
                        <a:rPr lang="fo-FO" sz="1100" u="none" strike="noStrike" dirty="0">
                          <a:effectLst/>
                          <a:latin typeface="Comic Sans MS" panose="030F0702030302020204" pitchFamily="66" charset="0"/>
                        </a:rPr>
                        <a:t>1996</a:t>
                      </a:r>
                      <a:endParaRPr lang="fo-FO" sz="1100" b="0" i="0" u="none" strike="noStrike" dirty="0">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Gøtan</a:t>
                      </a:r>
                      <a:endParaRPr lang="fo-FO" sz="1100" b="1" i="0" u="none" strike="noStrike" dirty="0">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 &amp; Gríma</a:t>
                      </a:r>
                      <a:endParaRPr lang="fo-FO" sz="1100" b="1" i="0" u="none" strike="noStrike">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Gøtan eftir Jim Cartwright. Gríma og Havnar Sjónleikarfelag 1996.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Nicolina Dahl.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Fiona Buffini. </a:t>
                      </a:r>
                      <a:r>
                        <a:rPr lang="fo-FO" sz="1100" u="sng" strike="noStrike" dirty="0">
                          <a:effectLst/>
                          <a:latin typeface="Comic Sans MS" panose="030F0702030302020204" pitchFamily="66" charset="0"/>
                        </a:rPr>
                        <a:t>Pallmynd og búnar:</a:t>
                      </a:r>
                      <a:r>
                        <a:rPr lang="fo-FO" sz="1100" u="none" strike="noStrike" dirty="0">
                          <a:effectLst/>
                          <a:latin typeface="Comic Sans MS" panose="030F0702030302020204" pitchFamily="66" charset="0"/>
                        </a:rPr>
                        <a:t> Edward Fuglø. </a:t>
                      </a:r>
                      <a:r>
                        <a:rPr lang="fo-FO" sz="1100" u="sng" strike="noStrike" dirty="0">
                          <a:effectLst/>
                          <a:latin typeface="Comic Sans MS" panose="030F0702030302020204" pitchFamily="66" charset="0"/>
                        </a:rPr>
                        <a:t>Ljósmenn:</a:t>
                      </a:r>
                      <a:r>
                        <a:rPr lang="fo-FO" sz="1100" u="none" strike="noStrike" dirty="0">
                          <a:effectLst/>
                          <a:latin typeface="Comic Sans MS" panose="030F0702030302020204" pitchFamily="66" charset="0"/>
                        </a:rPr>
                        <a:t> Niels Nielsen og Turpin N. Djurhuus. </a:t>
                      </a:r>
                      <a:r>
                        <a:rPr lang="fo-FO" sz="1100" u="sng" strike="noStrike" dirty="0">
                          <a:effectLst/>
                          <a:latin typeface="Comic Sans MS" panose="030F0702030302020204" pitchFamily="66" charset="0"/>
                        </a:rPr>
                        <a:t>Pallsmíð og pallgerð:</a:t>
                      </a:r>
                      <a:r>
                        <a:rPr lang="fo-FO" sz="1100" u="none" strike="noStrike" dirty="0">
                          <a:effectLst/>
                          <a:latin typeface="Comic Sans MS" panose="030F0702030302020204" pitchFamily="66" charset="0"/>
                        </a:rPr>
                        <a:t> Regin Paturson, Dánjal Petur Müller, Ari Niclasen. </a:t>
                      </a:r>
                      <a:r>
                        <a:rPr lang="fo-FO" sz="1100" u="sng" strike="noStrike" dirty="0">
                          <a:effectLst/>
                          <a:latin typeface="Comic Sans MS" panose="030F0702030302020204" pitchFamily="66" charset="0"/>
                        </a:rPr>
                        <a:t>Hjálparfólk:</a:t>
                      </a:r>
                      <a:r>
                        <a:rPr lang="fo-FO" sz="1100" u="none" strike="noStrike" dirty="0">
                          <a:effectLst/>
                          <a:latin typeface="Comic Sans MS" panose="030F0702030302020204" pitchFamily="66" charset="0"/>
                        </a:rPr>
                        <a:t> Arnold Eyvindsson, Bjørgfinnur Nielsen, Brynjálvur Tórstún, Agnas Djurhuus. </a:t>
                      </a:r>
                      <a:r>
                        <a:rPr lang="fo-FO" sz="1100" u="sng" strike="noStrike" dirty="0">
                          <a:effectLst/>
                          <a:latin typeface="Comic Sans MS" panose="030F0702030302020204" pitchFamily="66" charset="0"/>
                        </a:rPr>
                        <a:t>Smyrsl:</a:t>
                      </a:r>
                      <a:r>
                        <a:rPr lang="fo-FO" sz="1100" u="none" strike="noStrike" dirty="0">
                          <a:effectLst/>
                          <a:latin typeface="Comic Sans MS" panose="030F0702030302020204" pitchFamily="66" charset="0"/>
                        </a:rPr>
                        <a:t> Annvør Djurhuus. </a:t>
                      </a:r>
                      <a:r>
                        <a:rPr lang="fo-FO" sz="1100" u="sng" strike="noStrike" dirty="0">
                          <a:effectLst/>
                          <a:latin typeface="Comic Sans MS" panose="030F0702030302020204" pitchFamily="66" charset="0"/>
                        </a:rPr>
                        <a:t>Hár:</a:t>
                      </a:r>
                      <a:r>
                        <a:rPr lang="fo-FO" sz="1100" u="none" strike="noStrike" dirty="0">
                          <a:effectLst/>
                          <a:latin typeface="Comic Sans MS" panose="030F0702030302020204" pitchFamily="66" charset="0"/>
                        </a:rPr>
                        <a:t> Petur Jacobsen. </a:t>
                      </a:r>
                      <a:r>
                        <a:rPr lang="fo-FO" sz="1100" u="sng" strike="noStrike" dirty="0">
                          <a:effectLst/>
                          <a:latin typeface="Comic Sans MS" panose="030F0702030302020204" pitchFamily="66" charset="0"/>
                        </a:rPr>
                        <a:t>Hjálparleikstjóri:</a:t>
                      </a:r>
                      <a:r>
                        <a:rPr lang="fo-FO" sz="1100" u="none" strike="noStrike" dirty="0">
                          <a:effectLst/>
                          <a:latin typeface="Comic Sans MS" panose="030F0702030302020204" pitchFamily="66" charset="0"/>
                        </a:rPr>
                        <a:t> Vár Jacobsen. </a:t>
                      </a:r>
                      <a:r>
                        <a:rPr lang="fo-FO" sz="1100" u="sng" strike="noStrike" dirty="0">
                          <a:effectLst/>
                          <a:latin typeface="Comic Sans MS" panose="030F0702030302020204" pitchFamily="66" charset="0"/>
                        </a:rPr>
                        <a:t>Framleiðslustjóri:</a:t>
                      </a:r>
                      <a:r>
                        <a:rPr lang="fo-FO" sz="1100" u="none" strike="noStrike" dirty="0">
                          <a:effectLst/>
                          <a:latin typeface="Comic Sans MS" panose="030F0702030302020204" pitchFamily="66" charset="0"/>
                        </a:rPr>
                        <a:t> Mikkjal Helmsdal. </a:t>
                      </a:r>
                      <a:r>
                        <a:rPr lang="fo-FO" sz="1100" u="sng" strike="noStrike" dirty="0">
                          <a:effectLst/>
                          <a:latin typeface="Comic Sans MS" panose="030F0702030302020204" pitchFamily="66" charset="0"/>
                        </a:rPr>
                        <a:t>Plakat og</a:t>
                      </a:r>
                      <a:r>
                        <a:rPr lang="fo-FO" sz="1100" u="none" strike="noStrike" dirty="0">
                          <a:effectLst/>
                          <a:latin typeface="Comic Sans MS" panose="030F0702030302020204" pitchFamily="66" charset="0"/>
                        </a:rPr>
                        <a:t> </a:t>
                      </a:r>
                      <a:r>
                        <a:rPr lang="fo-FO" sz="1100" u="sng" strike="noStrike" dirty="0">
                          <a:effectLst/>
                          <a:latin typeface="Comic Sans MS" panose="030F0702030302020204" pitchFamily="66" charset="0"/>
                        </a:rPr>
                        <a:t>búmerki:</a:t>
                      </a:r>
                      <a:r>
                        <a:rPr lang="fo-FO" sz="1100" u="none" strike="noStrike" dirty="0">
                          <a:effectLst/>
                          <a:latin typeface="Comic Sans MS" panose="030F0702030302020204" pitchFamily="66" charset="0"/>
                        </a:rPr>
                        <a:t> Edward Fuglø. </a:t>
                      </a:r>
                      <a:r>
                        <a:rPr lang="fo-FO" sz="1100" u="sng" strike="noStrike" dirty="0">
                          <a:effectLst/>
                          <a:latin typeface="Comic Sans MS" panose="030F0702030302020204" pitchFamily="66" charset="0"/>
                        </a:rPr>
                        <a:t>Myndir:</a:t>
                      </a:r>
                      <a:r>
                        <a:rPr lang="fo-FO" sz="1100" u="none" strike="noStrike" dirty="0">
                          <a:effectLst/>
                          <a:latin typeface="Comic Sans MS" panose="030F0702030302020204" pitchFamily="66" charset="0"/>
                        </a:rPr>
                        <a:t> Kalmar Lindenskov.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Allan Dalsgarð, Mikkjal Helmsdal, Birita Mohr, Katarina Nolsøe, Jákup Olsen, Ria Tórgarð, Lív Paturson, Sjúrður Skaale. Dimmalætting: 25. januar, 24. februar, 12. mars, 16. mars 1996. Sosialurin: 28. februar 1996. myndir eru tøkar.</a:t>
                      </a:r>
                    </a:p>
                    <a:p>
                      <a:pPr algn="l" fontAlgn="t"/>
                      <a:endParaRPr lang="fo-FO" sz="300" b="1" i="0" u="none" strike="noStrike" dirty="0">
                        <a:solidFill>
                          <a:srgbClr val="2A2A2A"/>
                        </a:solidFill>
                        <a:effectLst/>
                        <a:latin typeface="Comic Sans MS" panose="030F0702030302020204" pitchFamily="66" charset="0"/>
                      </a:endParaRPr>
                    </a:p>
                  </a:txBody>
                  <a:tcPr marL="922" marR="922" marT="922" marB="0">
                    <a:solidFill>
                      <a:schemeClr val="accent1">
                        <a:lumMod val="20000"/>
                        <a:lumOff val="80000"/>
                      </a:schemeClr>
                    </a:solidFill>
                  </a:tcPr>
                </a:tc>
                <a:extLst>
                  <a:ext uri="{0D108BD9-81ED-4DB2-BD59-A6C34878D82A}">
                    <a16:rowId xmlns:a16="http://schemas.microsoft.com/office/drawing/2014/main" val="2243876332"/>
                  </a:ext>
                </a:extLst>
              </a:tr>
              <a:tr h="1235088">
                <a:tc>
                  <a:txBody>
                    <a:bodyPr/>
                    <a:lstStyle/>
                    <a:p>
                      <a:pPr algn="ctr" fontAlgn="t"/>
                      <a:r>
                        <a:rPr lang="fo-FO" sz="1100" u="none" strike="noStrike">
                          <a:effectLst/>
                          <a:latin typeface="Comic Sans MS" panose="030F0702030302020204" pitchFamily="66" charset="0"/>
                        </a:rPr>
                        <a:t>1996</a:t>
                      </a:r>
                      <a:endParaRPr lang="fo-FO" sz="1100" b="0" i="0" u="none" strike="noStrike">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Eldfuglurin</a:t>
                      </a:r>
                      <a:endParaRPr lang="fo-FO" sz="1100" b="1" i="0" u="none" strike="noStrike" dirty="0">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Eldfuglurin Havnar Sjónleikarfelag og  Tórshavnar kvøld og ungdómsskúli 1996. Sangleikur úr russiskum ævintýri. </a:t>
                      </a:r>
                      <a:r>
                        <a:rPr lang="fo-FO" sz="1100" u="sng" strike="noStrike" dirty="0">
                          <a:effectLst/>
                          <a:latin typeface="Comic Sans MS" panose="030F0702030302020204" pitchFamily="66" charset="0"/>
                        </a:rPr>
                        <a:t>Týtt og umskrivað:</a:t>
                      </a:r>
                      <a:r>
                        <a:rPr lang="fo-FO" sz="1100" u="none" strike="noStrike" dirty="0">
                          <a:effectLst/>
                          <a:latin typeface="Comic Sans MS" panose="030F0702030302020204" pitchFamily="66" charset="0"/>
                        </a:rPr>
                        <a:t> Raymund Nielsen.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Annette Nielsen Violin: Annette, Angelika, Daniel, Fríðum, Guðrun, Sunnuva, Jórun Floytu: Andrea, Barbara Trombon: Marita, Klaver: Stamen. </a:t>
                      </a:r>
                      <a:r>
                        <a:rPr lang="fo-FO" sz="1100" u="sng" strike="noStrike" dirty="0">
                          <a:effectLst/>
                          <a:latin typeface="Comic Sans MS" panose="030F0702030302020204" pitchFamily="66" charset="0"/>
                        </a:rPr>
                        <a:t>Dansur og uppseting</a:t>
                      </a:r>
                      <a:r>
                        <a:rPr lang="fo-FO" sz="1100" u="none" strike="noStrike" dirty="0">
                          <a:effectLst/>
                          <a:latin typeface="Comic Sans MS" panose="030F0702030302020204" pitchFamily="66" charset="0"/>
                        </a:rPr>
                        <a:t>: Sharon Weiss. </a:t>
                      </a:r>
                      <a:r>
                        <a:rPr lang="fo-FO" sz="1100" u="sng" strike="noStrike" dirty="0">
                          <a:effectLst/>
                          <a:latin typeface="Comic Sans MS" panose="030F0702030302020204" pitchFamily="66" charset="0"/>
                        </a:rPr>
                        <a:t>Evna úlvaskortin:</a:t>
                      </a:r>
                      <a:r>
                        <a:rPr lang="fo-FO" sz="1100" u="none" strike="noStrike" dirty="0">
                          <a:effectLst/>
                          <a:latin typeface="Comic Sans MS" panose="030F0702030302020204" pitchFamily="66" charset="0"/>
                        </a:rPr>
                        <a:t> Guðrið Poulsen. </a:t>
                      </a:r>
                      <a:r>
                        <a:rPr lang="fo-FO" sz="1100" u="sng" strike="noStrike" dirty="0">
                          <a:effectLst/>
                          <a:latin typeface="Comic Sans MS" panose="030F0702030302020204" pitchFamily="66" charset="0"/>
                        </a:rPr>
                        <a:t>Klaver undir venjing:</a:t>
                      </a:r>
                      <a:r>
                        <a:rPr lang="fo-FO" sz="1100" u="none" strike="noStrike" dirty="0">
                          <a:effectLst/>
                          <a:latin typeface="Comic Sans MS" panose="030F0702030302020204" pitchFamily="66" charset="0"/>
                        </a:rPr>
                        <a:t> John Gear. </a:t>
                      </a:r>
                      <a:r>
                        <a:rPr lang="fo-FO" sz="1100" u="sng" strike="noStrike" dirty="0">
                          <a:effectLst/>
                          <a:latin typeface="Comic Sans MS" panose="030F0702030302020204" pitchFamily="66" charset="0"/>
                        </a:rPr>
                        <a:t>Myndir:</a:t>
                      </a:r>
                      <a:r>
                        <a:rPr lang="fo-FO" sz="1100" u="none" strike="noStrike" dirty="0">
                          <a:effectLst/>
                          <a:latin typeface="Comic Sans MS" panose="030F0702030302020204" pitchFamily="66" charset="0"/>
                        </a:rPr>
                        <a:t> Ólavur og Laura.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Maria, Bjarki, Frida, Julia, Jákup, Katrin, Rosa Lina, Rebekka, Ólavur, Gunnvá, Herdis, Óli, Peter, Ragnar, Solveig, Kamilla, Vár, Rúna, Dánial, Tordis, Heisi, Sonja, Sára, Beinta, Kristina, Rannvá, Laura. Dimmalætting: 22. maj 1996.</a:t>
                      </a:r>
                    </a:p>
                    <a:p>
                      <a:pPr algn="l" fontAlgn="t"/>
                      <a:endParaRPr lang="fo-FO" sz="300" b="1" i="0" u="none" strike="noStrike" dirty="0">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extLst>
                  <a:ext uri="{0D108BD9-81ED-4DB2-BD59-A6C34878D82A}">
                    <a16:rowId xmlns:a16="http://schemas.microsoft.com/office/drawing/2014/main" val="4260229387"/>
                  </a:ext>
                </a:extLst>
              </a:tr>
              <a:tr h="1065392">
                <a:tc>
                  <a:txBody>
                    <a:bodyPr/>
                    <a:lstStyle/>
                    <a:p>
                      <a:pPr algn="ctr" fontAlgn="t"/>
                      <a:r>
                        <a:rPr lang="fo-FO" sz="1100" u="none" strike="noStrike">
                          <a:effectLst/>
                          <a:latin typeface="Comic Sans MS" panose="030F0702030302020204" pitchFamily="66" charset="0"/>
                        </a:rPr>
                        <a:t>1996</a:t>
                      </a:r>
                      <a:endParaRPr lang="fo-FO" sz="1100" b="0" i="0" u="none" strike="noStrike">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Ólavsøkukabarettin 1996</a:t>
                      </a:r>
                      <a:endParaRPr lang="fo-FO" sz="1100" b="1" i="0" u="none" strike="noStrike" dirty="0">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Ólavsøkukabarettin 1996.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Allan Dalsgarð. </a:t>
                      </a:r>
                      <a:r>
                        <a:rPr lang="fo-FO" sz="1100" u="sng" strike="noStrike" dirty="0">
                          <a:effectLst/>
                          <a:latin typeface="Comic Sans MS" panose="030F0702030302020204" pitchFamily="66" charset="0"/>
                        </a:rPr>
                        <a:t>Ljós og ljóð:</a:t>
                      </a:r>
                      <a:r>
                        <a:rPr lang="fo-FO" sz="1100" u="none" strike="noStrike" dirty="0">
                          <a:effectLst/>
                          <a:latin typeface="Comic Sans MS" panose="030F0702030302020204" pitchFamily="66" charset="0"/>
                        </a:rPr>
                        <a:t> Niels Nielsen, Turpin N. Djurhuus, Tróndur Vatnhamar, Jákup av Skarði.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Jóhanna Maria Djurhuus. </a:t>
                      </a:r>
                      <a:r>
                        <a:rPr lang="fo-FO" sz="1100" u="sng" strike="noStrike" dirty="0">
                          <a:effectLst/>
                          <a:latin typeface="Comic Sans MS" panose="030F0702030302020204" pitchFamily="66" charset="0"/>
                        </a:rPr>
                        <a:t>Pallmynd:</a:t>
                      </a:r>
                      <a:r>
                        <a:rPr lang="fo-FO" sz="1100" u="none" strike="noStrike" dirty="0">
                          <a:effectLst/>
                          <a:latin typeface="Comic Sans MS" panose="030F0702030302020204" pitchFamily="66" charset="0"/>
                        </a:rPr>
                        <a:t> Allan Dalsgarð.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Jákup Olsen, Finnur Joensen, Allan Dalsgarð, Páll Isholm. </a:t>
                      </a:r>
                      <a:r>
                        <a:rPr lang="fo-FO" sz="1100" u="sng" strike="noStrike" dirty="0">
                          <a:effectLst/>
                          <a:latin typeface="Comic Sans MS" panose="030F0702030302020204" pitchFamily="66" charset="0"/>
                        </a:rPr>
                        <a:t>Koreografi:</a:t>
                      </a:r>
                      <a:r>
                        <a:rPr lang="fo-FO" sz="1100" u="none" strike="noStrike" dirty="0">
                          <a:effectLst/>
                          <a:latin typeface="Comic Sans MS" panose="030F0702030302020204" pitchFamily="66" charset="0"/>
                        </a:rPr>
                        <a:t> Annika Winther. </a:t>
                      </a:r>
                      <a:r>
                        <a:rPr lang="fo-FO" sz="1100" u="sng" strike="noStrike" dirty="0">
                          <a:effectLst/>
                          <a:latin typeface="Comic Sans MS" panose="030F0702030302020204" pitchFamily="66" charset="0"/>
                        </a:rPr>
                        <a:t>Ljósmyndir:</a:t>
                      </a:r>
                      <a:r>
                        <a:rPr lang="fo-FO" sz="1100" u="none" strike="noStrike" dirty="0">
                          <a:effectLst/>
                          <a:latin typeface="Comic Sans MS" panose="030F0702030302020204" pitchFamily="66" charset="0"/>
                        </a:rPr>
                        <a:t> Ole Wich.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Benny Eidesgaard, Jón Thorsteinsson, Páll Isholm, Allan Dalsgarð, Elin á Rógvu Olsen, Bárður Persson, Jens Marni Hansen, Richard Hansen, Michael Blak, Andrass Olsen. myndir eru tøkar.</a:t>
                      </a:r>
                    </a:p>
                    <a:p>
                      <a:pPr algn="l" fontAlgn="t"/>
                      <a:endParaRPr lang="fo-FO" sz="300" b="1" i="0" u="none" strike="noStrike" dirty="0">
                        <a:solidFill>
                          <a:srgbClr val="2A2A2A"/>
                        </a:solidFill>
                        <a:effectLst/>
                        <a:latin typeface="Comic Sans MS" panose="030F0702030302020204" pitchFamily="66" charset="0"/>
                      </a:endParaRPr>
                    </a:p>
                  </a:txBody>
                  <a:tcPr marL="922" marR="922" marT="922" marB="0">
                    <a:solidFill>
                      <a:schemeClr val="accent1">
                        <a:lumMod val="20000"/>
                        <a:lumOff val="80000"/>
                      </a:schemeClr>
                    </a:solidFill>
                  </a:tcPr>
                </a:tc>
                <a:extLst>
                  <a:ext uri="{0D108BD9-81ED-4DB2-BD59-A6C34878D82A}">
                    <a16:rowId xmlns:a16="http://schemas.microsoft.com/office/drawing/2014/main" val="2443049186"/>
                  </a:ext>
                </a:extLst>
              </a:tr>
              <a:tr h="556303">
                <a:tc>
                  <a:txBody>
                    <a:bodyPr/>
                    <a:lstStyle/>
                    <a:p>
                      <a:pPr algn="ctr" fontAlgn="t"/>
                      <a:r>
                        <a:rPr lang="fo-FO" sz="1100" u="none" strike="noStrike">
                          <a:effectLst/>
                          <a:latin typeface="Comic Sans MS" panose="030F0702030302020204" pitchFamily="66" charset="0"/>
                        </a:rPr>
                        <a:t>1996</a:t>
                      </a:r>
                      <a:endParaRPr lang="fo-FO" sz="1100" b="0" i="0" u="none" strike="noStrike">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Víðopið hjúnarlag</a:t>
                      </a:r>
                      <a:endParaRPr lang="fo-FO" sz="1100" b="1" i="0" u="none" strike="noStrike" dirty="0">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Leikbólkurin Gríma</a:t>
                      </a:r>
                      <a:endParaRPr lang="fo-FO" sz="1100" b="1" i="0" u="none" strike="noStrike">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Víðopið hjúnarlag eftir Dario Fo og Franca Rane. Gríma 1996. </a:t>
                      </a:r>
                      <a:r>
                        <a:rPr lang="fo-FO" sz="1100" u="sng" strike="noStrike" dirty="0">
                          <a:effectLst/>
                          <a:latin typeface="Comic Sans MS" panose="030F0702030302020204" pitchFamily="66" charset="0"/>
                        </a:rPr>
                        <a:t>Framleiðari:</a:t>
                      </a:r>
                      <a:r>
                        <a:rPr lang="fo-FO" sz="1100" u="none" strike="noStrike" dirty="0">
                          <a:effectLst/>
                          <a:latin typeface="Comic Sans MS" panose="030F0702030302020204" pitchFamily="66" charset="0"/>
                        </a:rPr>
                        <a:t> Eyð Matras.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Birita Mohr.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Gunnvør Nolsøe. </a:t>
                      </a:r>
                      <a:r>
                        <a:rPr lang="fo-FO" sz="1100" u="sng" strike="noStrike" dirty="0">
                          <a:effectLst/>
                          <a:latin typeface="Comic Sans MS" panose="030F0702030302020204" pitchFamily="66" charset="0"/>
                        </a:rPr>
                        <a:t>Pallmynd:</a:t>
                      </a:r>
                      <a:r>
                        <a:rPr lang="fo-FO" sz="1100" u="none" strike="noStrike" dirty="0">
                          <a:effectLst/>
                          <a:latin typeface="Comic Sans MS" panose="030F0702030302020204" pitchFamily="66" charset="0"/>
                        </a:rPr>
                        <a:t> Regin D. Patursson.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Birita Mohr og Mikkjal Helmsdal. Sosialurin: 22. august, 19. september 1996.</a:t>
                      </a:r>
                    </a:p>
                    <a:p>
                      <a:pPr algn="l" fontAlgn="t"/>
                      <a:endParaRPr lang="fo-FO" sz="300" b="1" i="0" u="none" strike="noStrike" dirty="0">
                        <a:solidFill>
                          <a:srgbClr val="2A2A2A"/>
                        </a:solidFill>
                        <a:effectLst/>
                        <a:latin typeface="Comic Sans MS" panose="030F0702030302020204" pitchFamily="66" charset="0"/>
                      </a:endParaRPr>
                    </a:p>
                  </a:txBody>
                  <a:tcPr marL="922" marR="922" marT="922" marB="0">
                    <a:solidFill>
                      <a:schemeClr val="accent1">
                        <a:lumMod val="20000"/>
                        <a:lumOff val="80000"/>
                      </a:schemeClr>
                    </a:solidFill>
                  </a:tcPr>
                </a:tc>
                <a:extLst>
                  <a:ext uri="{0D108BD9-81ED-4DB2-BD59-A6C34878D82A}">
                    <a16:rowId xmlns:a16="http://schemas.microsoft.com/office/drawing/2014/main" val="2127582701"/>
                  </a:ext>
                </a:extLst>
              </a:tr>
              <a:tr h="170630">
                <a:tc>
                  <a:txBody>
                    <a:bodyPr/>
                    <a:lstStyle/>
                    <a:p>
                      <a:pPr algn="ctr" fontAlgn="ctr"/>
                      <a:r>
                        <a:rPr lang="fo-FO" sz="1100" u="none" strike="noStrike">
                          <a:effectLst/>
                          <a:latin typeface="Comic Sans MS" panose="030F0702030302020204" pitchFamily="66" charset="0"/>
                        </a:rPr>
                        <a:t>1996</a:t>
                      </a:r>
                      <a:endParaRPr lang="fo-FO" sz="1100" b="0" i="0" u="none" strike="noStrike">
                        <a:solidFill>
                          <a:srgbClr val="000000"/>
                        </a:solidFill>
                        <a:effectLst/>
                        <a:latin typeface="Comic Sans MS" panose="030F0702030302020204" pitchFamily="66" charset="0"/>
                      </a:endParaRPr>
                    </a:p>
                  </a:txBody>
                  <a:tcPr marL="922" marR="922" marT="922"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Ovastevnukabarettin </a:t>
                      </a:r>
                      <a:endParaRPr lang="fo-FO" sz="1100" b="1" i="0" u="none" strike="noStrike" dirty="0">
                        <a:solidFill>
                          <a:srgbClr val="000000"/>
                        </a:solidFill>
                        <a:effectLst/>
                        <a:latin typeface="Comic Sans MS" panose="030F0702030302020204" pitchFamily="66" charset="0"/>
                      </a:endParaRPr>
                    </a:p>
                  </a:txBody>
                  <a:tcPr marL="922" marR="922" marT="922"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922" marR="922" marT="922" marB="0" anchor="b">
                    <a:solidFill>
                      <a:schemeClr val="accent1">
                        <a:lumMod val="20000"/>
                        <a:lumOff val="80000"/>
                      </a:schemeClr>
                    </a:solidFill>
                  </a:tcPr>
                </a:tc>
                <a:tc>
                  <a:txBody>
                    <a:bodyPr/>
                    <a:lstStyle/>
                    <a:p>
                      <a:pPr algn="l" fontAlgn="ctr"/>
                      <a:r>
                        <a:rPr lang="fo-FO" sz="1100" u="none" strike="noStrike">
                          <a:effectLst/>
                          <a:latin typeface="Comic Sans MS" panose="030F0702030302020204" pitchFamily="66" charset="0"/>
                        </a:rPr>
                        <a:t> </a:t>
                      </a:r>
                      <a:endParaRPr lang="fo-FO" sz="1100" b="0" i="0" u="none" strike="noStrike">
                        <a:solidFill>
                          <a:srgbClr val="2A2A2A"/>
                        </a:solidFill>
                        <a:effectLst/>
                        <a:latin typeface="Comic Sans MS" panose="030F0702030302020204" pitchFamily="66" charset="0"/>
                      </a:endParaRPr>
                    </a:p>
                  </a:txBody>
                  <a:tcPr marL="922" marR="922" marT="922" marB="0" anchor="ctr">
                    <a:solidFill>
                      <a:schemeClr val="accent1">
                        <a:lumMod val="20000"/>
                        <a:lumOff val="80000"/>
                      </a:schemeClr>
                    </a:solidFill>
                  </a:tcPr>
                </a:tc>
                <a:extLst>
                  <a:ext uri="{0D108BD9-81ED-4DB2-BD59-A6C34878D82A}">
                    <a16:rowId xmlns:a16="http://schemas.microsoft.com/office/drawing/2014/main" val="3170700019"/>
                  </a:ext>
                </a:extLst>
              </a:tr>
              <a:tr h="2206986">
                <a:tc>
                  <a:txBody>
                    <a:bodyPr/>
                    <a:lstStyle/>
                    <a:p>
                      <a:pPr algn="ctr" fontAlgn="t"/>
                      <a:r>
                        <a:rPr lang="fo-FO" sz="1100" u="none" strike="noStrike">
                          <a:effectLst/>
                          <a:latin typeface="Comic Sans MS" panose="030F0702030302020204" pitchFamily="66" charset="0"/>
                        </a:rPr>
                        <a:t>1996/97</a:t>
                      </a:r>
                      <a:endParaRPr lang="fo-FO" sz="1100" b="0" i="0" u="none" strike="noStrike">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Pinocchio</a:t>
                      </a:r>
                      <a:endParaRPr lang="fo-FO" sz="1100" b="1" i="0" u="none" strike="noStrike" dirty="0">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922" marR="922" marT="92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Pinocchio eftir Carlo Collodi. Leikárið 96/97.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Allan Dalsgarð.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Allan Dalsgarð. Hjálparleikstjóri: Eyð Matras. Pallmynd og búnar: Edward Fuglø. Ljós og ljóð: Niels Nielsen og Niklas Winter. Hár og smyrsl: Marjun Olsen og Edward Fuglø. Seymikonur: Elin Toftalíð, Marjun Olsen, Hjørdis Johannsen, Beinta Johannesen, Óluva Johannesen, Finnbjørg Nattestad, Jóhanna Maria Djurhuus, Tove Askham, Kinn Magnussen, Beinta Jacobsen. Pallsmíð: Jákup Olsen, Allan Dalsgarð, Páll Isholm, Birgir Krossteig, Michael Reveal. Pallstjóri: Finnbjørg Nattestad. Pallfólk: Beinta Jacobsen, Jóanna Djurhuus. Rekvisittir: Gunnhild Michelsen og Margreta Næss. Leikarar: Turpin N. Djurhuus, Sigmund í Dali, Jákup Olsen, Páll Isholm, Beinta Clothier, Bennvør F. Eyvindsson, Jan Christiansen, Símun Waag, Ragnar Justinusen, Jógvan Ósa, Kjartan Hansen, Lív Paturson, Kristin Bæk, Elin á Rógvu, Ása Johannesen, Óluva Johannesen, Reimar Djurhuus, David A. Galan. Leikurin vitjaði á Bornholm juli 1997. Dimmalætting. 23. november,  27. november 1996, 9. maj 1997, Oyggjatíðindi: 23. juli 1997. Sosialurin: 22. november, 26. november 1996, 11. juni, 18. juli 1997. myndir eru tøkar.</a:t>
                      </a:r>
                    </a:p>
                    <a:p>
                      <a:pPr algn="l" fontAlgn="t"/>
                      <a:r>
                        <a:rPr lang="fo-FO" sz="1100" u="none" strike="noStrike" dirty="0">
                          <a:effectLst/>
                          <a:latin typeface="Comic Sans MS" panose="030F0702030302020204" pitchFamily="66" charset="0"/>
                        </a:rPr>
                        <a:t> </a:t>
                      </a:r>
                      <a:endParaRPr lang="fo-FO" sz="1100" b="1" i="0" u="none" strike="noStrike" dirty="0">
                        <a:solidFill>
                          <a:srgbClr val="2A2A2A"/>
                        </a:solidFill>
                        <a:effectLst/>
                        <a:latin typeface="Comic Sans MS" panose="030F0702030302020204" pitchFamily="66" charset="0"/>
                      </a:endParaRPr>
                    </a:p>
                  </a:txBody>
                  <a:tcPr marL="922" marR="922" marT="922" marB="0">
                    <a:solidFill>
                      <a:schemeClr val="accent1">
                        <a:lumMod val="20000"/>
                        <a:lumOff val="80000"/>
                      </a:schemeClr>
                    </a:solidFill>
                  </a:tcPr>
                </a:tc>
                <a:extLst>
                  <a:ext uri="{0D108BD9-81ED-4DB2-BD59-A6C34878D82A}">
                    <a16:rowId xmlns:a16="http://schemas.microsoft.com/office/drawing/2014/main" val="2128642871"/>
                  </a:ext>
                </a:extLst>
              </a:tr>
            </a:tbl>
          </a:graphicData>
        </a:graphic>
      </p:graphicFrame>
    </p:spTree>
    <p:extLst>
      <p:ext uri="{BB962C8B-B14F-4D97-AF65-F5344CB8AC3E}">
        <p14:creationId xmlns:p14="http://schemas.microsoft.com/office/powerpoint/2010/main" val="87788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E0036B7-7B09-67AE-FAF6-C2AFCC2E0D67}"/>
              </a:ext>
            </a:extLst>
          </p:cNvPr>
          <p:cNvGraphicFramePr>
            <a:graphicFrameLocks noGrp="1"/>
          </p:cNvGraphicFramePr>
          <p:nvPr>
            <p:extLst>
              <p:ext uri="{D42A27DB-BD31-4B8C-83A1-F6EECF244321}">
                <p14:modId xmlns:p14="http://schemas.microsoft.com/office/powerpoint/2010/main" val="4001670392"/>
              </p:ext>
            </p:extLst>
          </p:nvPr>
        </p:nvGraphicFramePr>
        <p:xfrm>
          <a:off x="1" y="-1"/>
          <a:ext cx="12192000" cy="6857999"/>
        </p:xfrm>
        <a:graphic>
          <a:graphicData uri="http://schemas.openxmlformats.org/drawingml/2006/table">
            <a:tbl>
              <a:tblPr>
                <a:tableStyleId>{5C22544A-7EE6-4342-B048-85BDC9FD1C3A}</a:tableStyleId>
              </a:tblPr>
              <a:tblGrid>
                <a:gridCol w="1072680">
                  <a:extLst>
                    <a:ext uri="{9D8B030D-6E8A-4147-A177-3AD203B41FA5}">
                      <a16:colId xmlns:a16="http://schemas.microsoft.com/office/drawing/2014/main" val="2377177926"/>
                    </a:ext>
                  </a:extLst>
                </a:gridCol>
                <a:gridCol w="3253014">
                  <a:extLst>
                    <a:ext uri="{9D8B030D-6E8A-4147-A177-3AD203B41FA5}">
                      <a16:colId xmlns:a16="http://schemas.microsoft.com/office/drawing/2014/main" val="2459010821"/>
                    </a:ext>
                  </a:extLst>
                </a:gridCol>
                <a:gridCol w="2238635">
                  <a:extLst>
                    <a:ext uri="{9D8B030D-6E8A-4147-A177-3AD203B41FA5}">
                      <a16:colId xmlns:a16="http://schemas.microsoft.com/office/drawing/2014/main" val="1030681649"/>
                    </a:ext>
                  </a:extLst>
                </a:gridCol>
                <a:gridCol w="5627671">
                  <a:extLst>
                    <a:ext uri="{9D8B030D-6E8A-4147-A177-3AD203B41FA5}">
                      <a16:colId xmlns:a16="http://schemas.microsoft.com/office/drawing/2014/main" val="908557226"/>
                    </a:ext>
                  </a:extLst>
                </a:gridCol>
              </a:tblGrid>
              <a:tr h="218079">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4226186848"/>
                  </a:ext>
                </a:extLst>
              </a:tr>
              <a:tr h="231360">
                <a:tc>
                  <a:txBody>
                    <a:bodyPr/>
                    <a:lstStyle/>
                    <a:p>
                      <a:pPr algn="ctr" fontAlgn="t"/>
                      <a:r>
                        <a:rPr lang="fo-FO" sz="1100" u="none" strike="noStrike" dirty="0">
                          <a:effectLst/>
                          <a:latin typeface="Comic Sans MS" panose="030F0702030302020204" pitchFamily="66" charset="0"/>
                          <a:cs typeface="Times New Roman" panose="02020603050405020304" pitchFamily="18" charset="0"/>
                        </a:rPr>
                        <a:t>?</a:t>
                      </a:r>
                      <a:endParaRPr lang="fo-FO" sz="1100" b="0"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cs typeface="Times New Roman" panose="02020603050405020304" pitchFamily="18" charset="0"/>
                        </a:rPr>
                        <a:t>Fjalla Eivindur</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Sjónleikir í Sandavági</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rowSpan="8">
                  <a:txBody>
                    <a:bodyPr/>
                    <a:lstStyle/>
                    <a:p>
                      <a:pPr algn="l" fontAlgn="t"/>
                      <a:r>
                        <a:rPr lang="fo-FO" sz="1100" u="none" strike="noStrike" dirty="0">
                          <a:effectLst/>
                          <a:latin typeface="Comic Sans MS" panose="030F0702030302020204" pitchFamily="66" charset="0"/>
                          <a:cs typeface="Times New Roman" panose="02020603050405020304" pitchFamily="18" charset="0"/>
                        </a:rPr>
                        <a:t>Leikandi m.a.: Margareth Falkward og Emil Petersen á Steig (m.a. Pussifellan í leikinum "Ófriðarligar tíðir". Emil Petersen málaði leiktjøldini til hvønn leik líka síðani Kristin í Geil, og til hann gjørdist blindur. Síðani Losjuhúsini vóru bygd í Sandavági seinnapartin í 1930´unum, vóru allir leikir framførdir á pallinum har. Annars var aftaná pakkhúsini eitt neyst brúkt sum sjónleikarahús. Tað var kallað "Stóraneyst" og var vælegnað, av tí at gólvið hevði eitt hóskandi hall, so at teir aftastu áskoðarnir sótu hægst uppi, og gólvið í hinum endanum var so pallur. Sessirnir vóru plankar lagdir á kassar, og innan fyri rimarnar vóru hongdar presenningar. Framførslur vóru eisini í øðrum bygdum sum eit nú Vestmanna, á Sandoynni, á Eiði, í Kvívík og í Klaksvík.  </a:t>
                      </a:r>
                      <a:endParaRPr lang="fo-FO" sz="1100" b="0"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extLst>
                  <a:ext uri="{0D108BD9-81ED-4DB2-BD59-A6C34878D82A}">
                    <a16:rowId xmlns:a16="http://schemas.microsoft.com/office/drawing/2014/main" val="3976572640"/>
                  </a:ext>
                </a:extLst>
              </a:tr>
              <a:tr h="231360">
                <a:tc>
                  <a:txBody>
                    <a:bodyPr/>
                    <a:lstStyle/>
                    <a:p>
                      <a:pPr algn="ctr" fontAlgn="t"/>
                      <a:r>
                        <a:rPr lang="fo-FO" sz="1100" u="none" strike="noStrike">
                          <a:effectLst/>
                          <a:latin typeface="Comic Sans MS" panose="030F0702030302020204" pitchFamily="66" charset="0"/>
                          <a:cs typeface="Times New Roman" panose="02020603050405020304" pitchFamily="18" charset="0"/>
                        </a:rPr>
                        <a:t>?</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cs typeface="Times New Roman" panose="02020603050405020304" pitchFamily="18" charset="0"/>
                        </a:rPr>
                        <a:t>Systrarnar á Kinn</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cs typeface="Times New Roman" panose="02020603050405020304" pitchFamily="18" charset="0"/>
                        </a:rPr>
                        <a:t>Sjónleikir í Sandavági</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vMerge="1">
                  <a:txBody>
                    <a:bodyPr/>
                    <a:lstStyle/>
                    <a:p>
                      <a:endParaRPr lang="fo-FO"/>
                    </a:p>
                  </a:txBody>
                  <a:tcPr/>
                </a:tc>
                <a:extLst>
                  <a:ext uri="{0D108BD9-81ED-4DB2-BD59-A6C34878D82A}">
                    <a16:rowId xmlns:a16="http://schemas.microsoft.com/office/drawing/2014/main" val="543578032"/>
                  </a:ext>
                </a:extLst>
              </a:tr>
              <a:tr h="236599">
                <a:tc>
                  <a:txBody>
                    <a:bodyPr/>
                    <a:lstStyle/>
                    <a:p>
                      <a:pPr algn="ctr" fontAlgn="t"/>
                      <a:r>
                        <a:rPr lang="fo-FO" sz="1100" u="none" strike="noStrike">
                          <a:effectLst/>
                          <a:latin typeface="Comic Sans MS" panose="030F0702030302020204" pitchFamily="66" charset="0"/>
                          <a:cs typeface="Times New Roman" panose="02020603050405020304" pitchFamily="18" charset="0"/>
                        </a:rPr>
                        <a:t>?</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pt-BR" sz="1100" b="1" u="none" strike="noStrike" dirty="0">
                          <a:effectLst/>
                          <a:latin typeface="Comic Sans MS" panose="030F0702030302020204" pitchFamily="66" charset="0"/>
                          <a:cs typeface="Times New Roman" panose="02020603050405020304" pitchFamily="18" charset="0"/>
                        </a:rPr>
                        <a:t>Løgmansdóttirin í Vágum (á Steig</a:t>
                      </a:r>
                      <a:endParaRPr lang="pt-BR"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cs typeface="Times New Roman" panose="02020603050405020304" pitchFamily="18" charset="0"/>
                        </a:rPr>
                        <a:t>Sjónleikir í Sandavági</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vMerge="1">
                  <a:txBody>
                    <a:bodyPr/>
                    <a:lstStyle/>
                    <a:p>
                      <a:endParaRPr lang="fo-FO"/>
                    </a:p>
                  </a:txBody>
                  <a:tcPr/>
                </a:tc>
                <a:extLst>
                  <a:ext uri="{0D108BD9-81ED-4DB2-BD59-A6C34878D82A}">
                    <a16:rowId xmlns:a16="http://schemas.microsoft.com/office/drawing/2014/main" val="158364236"/>
                  </a:ext>
                </a:extLst>
              </a:tr>
              <a:tr h="231360">
                <a:tc>
                  <a:txBody>
                    <a:bodyPr/>
                    <a:lstStyle/>
                    <a:p>
                      <a:pPr algn="ctr" fontAlgn="t"/>
                      <a:r>
                        <a:rPr lang="fo-FO" sz="1100" u="none" strike="noStrike">
                          <a:effectLst/>
                          <a:latin typeface="Comic Sans MS" panose="030F0702030302020204" pitchFamily="66" charset="0"/>
                          <a:cs typeface="Times New Roman" panose="02020603050405020304" pitchFamily="18" charset="0"/>
                        </a:rPr>
                        <a:t>?</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cs typeface="Times New Roman" panose="02020603050405020304" pitchFamily="18" charset="0"/>
                        </a:rPr>
                        <a:t>Ófriðarligar tíðir</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cs typeface="Times New Roman" panose="02020603050405020304" pitchFamily="18" charset="0"/>
                        </a:rPr>
                        <a:t>Sjónleikir í Sandavági</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vMerge="1">
                  <a:txBody>
                    <a:bodyPr/>
                    <a:lstStyle/>
                    <a:p>
                      <a:endParaRPr lang="fo-FO"/>
                    </a:p>
                  </a:txBody>
                  <a:tcPr/>
                </a:tc>
                <a:extLst>
                  <a:ext uri="{0D108BD9-81ED-4DB2-BD59-A6C34878D82A}">
                    <a16:rowId xmlns:a16="http://schemas.microsoft.com/office/drawing/2014/main" val="3275017768"/>
                  </a:ext>
                </a:extLst>
              </a:tr>
              <a:tr h="231360">
                <a:tc>
                  <a:txBody>
                    <a:bodyPr/>
                    <a:lstStyle/>
                    <a:p>
                      <a:pPr algn="ctr" fontAlgn="t"/>
                      <a:r>
                        <a:rPr lang="fo-FO" sz="1100" u="none" strike="noStrike">
                          <a:effectLst/>
                          <a:latin typeface="Comic Sans MS" panose="030F0702030302020204" pitchFamily="66" charset="0"/>
                          <a:cs typeface="Times New Roman" panose="02020603050405020304" pitchFamily="18" charset="0"/>
                        </a:rPr>
                        <a:t>?</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cs typeface="Times New Roman" panose="02020603050405020304" pitchFamily="18" charset="0"/>
                        </a:rPr>
                        <a:t>Hin politiski kannustoyparin</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cs typeface="Times New Roman" panose="02020603050405020304" pitchFamily="18" charset="0"/>
                        </a:rPr>
                        <a:t>Sjónleikir í Sandavági</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vMerge="1">
                  <a:txBody>
                    <a:bodyPr/>
                    <a:lstStyle/>
                    <a:p>
                      <a:endParaRPr lang="fo-FO"/>
                    </a:p>
                  </a:txBody>
                  <a:tcPr/>
                </a:tc>
                <a:extLst>
                  <a:ext uri="{0D108BD9-81ED-4DB2-BD59-A6C34878D82A}">
                    <a16:rowId xmlns:a16="http://schemas.microsoft.com/office/drawing/2014/main" val="2886026230"/>
                  </a:ext>
                </a:extLst>
              </a:tr>
              <a:tr h="231360">
                <a:tc>
                  <a:txBody>
                    <a:bodyPr/>
                    <a:lstStyle/>
                    <a:p>
                      <a:pPr algn="ctr" fontAlgn="t"/>
                      <a:r>
                        <a:rPr lang="fo-FO" sz="1100" u="none" strike="noStrike">
                          <a:effectLst/>
                          <a:latin typeface="Comic Sans MS" panose="030F0702030302020204" pitchFamily="66" charset="0"/>
                          <a:cs typeface="Times New Roman" panose="02020603050405020304" pitchFamily="18" charset="0"/>
                        </a:rPr>
                        <a:t>?</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cs typeface="Times New Roman" panose="02020603050405020304" pitchFamily="18" charset="0"/>
                        </a:rPr>
                        <a:t>Mýrufólkini</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cs typeface="Times New Roman" panose="02020603050405020304" pitchFamily="18" charset="0"/>
                        </a:rPr>
                        <a:t>Sjónleikir í Sandavági</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vMerge="1">
                  <a:txBody>
                    <a:bodyPr/>
                    <a:lstStyle/>
                    <a:p>
                      <a:endParaRPr lang="fo-FO"/>
                    </a:p>
                  </a:txBody>
                  <a:tcPr/>
                </a:tc>
                <a:extLst>
                  <a:ext uri="{0D108BD9-81ED-4DB2-BD59-A6C34878D82A}">
                    <a16:rowId xmlns:a16="http://schemas.microsoft.com/office/drawing/2014/main" val="4032653630"/>
                  </a:ext>
                </a:extLst>
              </a:tr>
              <a:tr h="289147">
                <a:tc>
                  <a:txBody>
                    <a:bodyPr/>
                    <a:lstStyle/>
                    <a:p>
                      <a:pPr algn="ctr" fontAlgn="t"/>
                      <a:r>
                        <a:rPr lang="fo-FO" sz="1100" u="none" strike="noStrike">
                          <a:effectLst/>
                          <a:latin typeface="Comic Sans MS" panose="030F0702030302020204" pitchFamily="66" charset="0"/>
                          <a:cs typeface="Times New Roman" panose="02020603050405020304" pitchFamily="18" charset="0"/>
                        </a:rPr>
                        <a:t>?</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cs typeface="Times New Roman" panose="02020603050405020304" pitchFamily="18" charset="0"/>
                        </a:rPr>
                        <a:t>Hvar er Blanny?</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Sjónleikir í Sandavági</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vMerge="1">
                  <a:txBody>
                    <a:bodyPr/>
                    <a:lstStyle/>
                    <a:p>
                      <a:endParaRPr lang="fo-FO"/>
                    </a:p>
                  </a:txBody>
                  <a:tcPr/>
                </a:tc>
                <a:extLst>
                  <a:ext uri="{0D108BD9-81ED-4DB2-BD59-A6C34878D82A}">
                    <a16:rowId xmlns:a16="http://schemas.microsoft.com/office/drawing/2014/main" val="678680459"/>
                  </a:ext>
                </a:extLst>
              </a:tr>
              <a:tr h="231360">
                <a:tc>
                  <a:txBody>
                    <a:bodyPr/>
                    <a:lstStyle/>
                    <a:p>
                      <a:pPr algn="ctr" fontAlgn="t"/>
                      <a:r>
                        <a:rPr lang="fo-FO" sz="1100" u="none" strike="noStrike">
                          <a:effectLst/>
                          <a:latin typeface="Comic Sans MS" panose="030F0702030302020204" pitchFamily="66" charset="0"/>
                          <a:cs typeface="Times New Roman" panose="02020603050405020304" pitchFamily="18" charset="0"/>
                        </a:rPr>
                        <a:t>?</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nn-NO" sz="1100" b="1" u="none" strike="noStrike" dirty="0">
                          <a:effectLst/>
                          <a:latin typeface="Comic Sans MS" panose="030F0702030302020204" pitchFamily="66" charset="0"/>
                          <a:cs typeface="Times New Roman" panose="02020603050405020304" pitchFamily="18" charset="0"/>
                        </a:rPr>
                        <a:t>Ein </a:t>
                      </a:r>
                      <a:r>
                        <a:rPr lang="nn-NO" sz="1100" b="1" u="none" strike="noStrike" dirty="0" err="1">
                          <a:effectLst/>
                          <a:latin typeface="Comic Sans MS" panose="030F0702030302020204" pitchFamily="66" charset="0"/>
                          <a:cs typeface="Times New Roman" panose="02020603050405020304" pitchFamily="18" charset="0"/>
                        </a:rPr>
                        <a:t>tænari</a:t>
                      </a:r>
                      <a:r>
                        <a:rPr lang="nn-NO" sz="1100" b="1" u="none" strike="noStrike" dirty="0">
                          <a:effectLst/>
                          <a:latin typeface="Comic Sans MS" panose="030F0702030302020204" pitchFamily="66" charset="0"/>
                          <a:cs typeface="Times New Roman" panose="02020603050405020304" pitchFamily="18" charset="0"/>
                        </a:rPr>
                        <a:t> og </a:t>
                      </a:r>
                      <a:r>
                        <a:rPr lang="nn-NO" sz="1100" b="1" u="none" strike="noStrike" dirty="0" err="1">
                          <a:effectLst/>
                          <a:latin typeface="Comic Sans MS" panose="030F0702030302020204" pitchFamily="66" charset="0"/>
                          <a:cs typeface="Times New Roman" panose="02020603050405020304" pitchFamily="18" charset="0"/>
                        </a:rPr>
                        <a:t>tveir</a:t>
                      </a:r>
                      <a:r>
                        <a:rPr lang="nn-NO" sz="1100" b="1" u="none" strike="noStrike" dirty="0">
                          <a:effectLst/>
                          <a:latin typeface="Comic Sans MS" panose="030F0702030302020204" pitchFamily="66" charset="0"/>
                          <a:cs typeface="Times New Roman" panose="02020603050405020304" pitchFamily="18" charset="0"/>
                        </a:rPr>
                        <a:t> harrar</a:t>
                      </a:r>
                      <a:endParaRPr lang="nn-N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Sjónleikir í Sandavági</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vMerge="1">
                  <a:txBody>
                    <a:bodyPr/>
                    <a:lstStyle/>
                    <a:p>
                      <a:endParaRPr lang="fo-FO"/>
                    </a:p>
                  </a:txBody>
                  <a:tcPr/>
                </a:tc>
                <a:extLst>
                  <a:ext uri="{0D108BD9-81ED-4DB2-BD59-A6C34878D82A}">
                    <a16:rowId xmlns:a16="http://schemas.microsoft.com/office/drawing/2014/main" val="2616502213"/>
                  </a:ext>
                </a:extLst>
              </a:tr>
              <a:tr h="171578">
                <a:tc>
                  <a:txBody>
                    <a:bodyPr/>
                    <a:lstStyle/>
                    <a:p>
                      <a:pPr algn="ctr" fontAlgn="t"/>
                      <a:r>
                        <a:rPr lang="fo-FO" sz="1100" u="none" strike="noStrike">
                          <a:effectLst/>
                          <a:latin typeface="Comic Sans MS" panose="030F0702030302020204" pitchFamily="66" charset="0"/>
                          <a:cs typeface="Times New Roman" panose="02020603050405020304" pitchFamily="18" charset="0"/>
                        </a:rPr>
                        <a:t>?</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cs typeface="Times New Roman" panose="02020603050405020304" pitchFamily="18" charset="0"/>
                        </a:rPr>
                        <a:t>Smáttan hjá onkel Tom</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Sjónleikir í Sørvági</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nn-NO" sz="1100" u="none" strike="noStrike">
                          <a:effectLst/>
                          <a:latin typeface="Comic Sans MS" panose="030F0702030302020204" pitchFamily="66" charset="0"/>
                          <a:cs typeface="Times New Roman" panose="02020603050405020304" pitchFamily="18" charset="0"/>
                        </a:rPr>
                        <a:t>Framførdur uml. 15 ferðir. Inntøka: Kr. 18.000.</a:t>
                      </a:r>
                      <a:endParaRPr lang="nn-N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extLst>
                  <a:ext uri="{0D108BD9-81ED-4DB2-BD59-A6C34878D82A}">
                    <a16:rowId xmlns:a16="http://schemas.microsoft.com/office/drawing/2014/main" val="417476826"/>
                  </a:ext>
                </a:extLst>
              </a:tr>
              <a:tr h="171578">
                <a:tc>
                  <a:txBody>
                    <a:bodyPr/>
                    <a:lstStyle/>
                    <a:p>
                      <a:pPr algn="ctr" fontAlgn="t"/>
                      <a:r>
                        <a:rPr lang="fo-FO" sz="1100" u="none" strike="noStrike">
                          <a:effectLst/>
                          <a:latin typeface="Comic Sans MS" panose="030F0702030302020204" pitchFamily="66" charset="0"/>
                          <a:cs typeface="Times New Roman" panose="02020603050405020304" pitchFamily="18" charset="0"/>
                        </a:rPr>
                        <a:t>?</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cs typeface="Times New Roman" panose="02020603050405020304" pitchFamily="18" charset="0"/>
                        </a:rPr>
                        <a:t>Fangin á Kalø-oynni</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cs typeface="Times New Roman" panose="02020603050405020304" pitchFamily="18" charset="0"/>
                        </a:rPr>
                        <a:t>Sjónleikir í Sørvági</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nn-NO" sz="1100" u="none" strike="noStrike">
                          <a:effectLst/>
                          <a:latin typeface="Comic Sans MS" panose="030F0702030302020204" pitchFamily="66" charset="0"/>
                          <a:cs typeface="Times New Roman" panose="02020603050405020304" pitchFamily="18" charset="0"/>
                        </a:rPr>
                        <a:t>Framførdur uml. 15 ferðir. Inntøka: Kr. 3.000.</a:t>
                      </a:r>
                      <a:endParaRPr lang="nn-N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extLst>
                  <a:ext uri="{0D108BD9-81ED-4DB2-BD59-A6C34878D82A}">
                    <a16:rowId xmlns:a16="http://schemas.microsoft.com/office/drawing/2014/main" val="1632595934"/>
                  </a:ext>
                </a:extLst>
              </a:tr>
              <a:tr h="171578">
                <a:tc>
                  <a:txBody>
                    <a:bodyPr/>
                    <a:lstStyle/>
                    <a:p>
                      <a:pPr algn="ctr" fontAlgn="t"/>
                      <a:r>
                        <a:rPr lang="fo-FO" sz="1100" u="none" strike="noStrike">
                          <a:effectLst/>
                          <a:latin typeface="Comic Sans MS" panose="030F0702030302020204" pitchFamily="66" charset="0"/>
                          <a:cs typeface="Times New Roman" panose="02020603050405020304" pitchFamily="18" charset="0"/>
                        </a:rPr>
                        <a:t>1922/23</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nn-NO" sz="1100" b="1" u="none" strike="noStrike" dirty="0">
                          <a:effectLst/>
                          <a:latin typeface="Comic Sans MS" panose="030F0702030302020204" pitchFamily="66" charset="0"/>
                          <a:cs typeface="Times New Roman" panose="02020603050405020304" pitchFamily="18" charset="0"/>
                        </a:rPr>
                        <a:t>Best man vera sum er</a:t>
                      </a:r>
                      <a:endParaRPr lang="nn-N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Sjónleikir í Klaksvík</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cs typeface="Times New Roman" panose="02020603050405020304" pitchFamily="18" charset="0"/>
                        </a:rPr>
                        <a:t> </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extLst>
                  <a:ext uri="{0D108BD9-81ED-4DB2-BD59-A6C34878D82A}">
                    <a16:rowId xmlns:a16="http://schemas.microsoft.com/office/drawing/2014/main" val="2783998712"/>
                  </a:ext>
                </a:extLst>
              </a:tr>
              <a:tr h="171578">
                <a:tc>
                  <a:txBody>
                    <a:bodyPr/>
                    <a:lstStyle/>
                    <a:p>
                      <a:pPr algn="ctr" fontAlgn="t"/>
                      <a:r>
                        <a:rPr lang="fo-FO" sz="1100" u="none" strike="noStrike">
                          <a:effectLst/>
                          <a:latin typeface="Comic Sans MS" panose="030F0702030302020204" pitchFamily="66" charset="0"/>
                          <a:cs typeface="Times New Roman" panose="02020603050405020304" pitchFamily="18" charset="0"/>
                        </a:rPr>
                        <a:t>1922/23</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cs typeface="Times New Roman" panose="02020603050405020304" pitchFamily="18" charset="0"/>
                        </a:rPr>
                        <a:t>Ófriðarligar tíðir</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cs typeface="Times New Roman" panose="02020603050405020304" pitchFamily="18" charset="0"/>
                        </a:rPr>
                        <a:t>Sjónleikir í Klaksvík</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cs typeface="Times New Roman" panose="02020603050405020304" pitchFamily="18" charset="0"/>
                        </a:rPr>
                        <a:t> </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extLst>
                  <a:ext uri="{0D108BD9-81ED-4DB2-BD59-A6C34878D82A}">
                    <a16:rowId xmlns:a16="http://schemas.microsoft.com/office/drawing/2014/main" val="2483474541"/>
                  </a:ext>
                </a:extLst>
              </a:tr>
              <a:tr h="340702">
                <a:tc>
                  <a:txBody>
                    <a:bodyPr/>
                    <a:lstStyle/>
                    <a:p>
                      <a:pPr algn="ctr" fontAlgn="t"/>
                      <a:r>
                        <a:rPr lang="fo-FO" sz="1100" u="none" strike="noStrike">
                          <a:effectLst/>
                          <a:latin typeface="Comic Sans MS" panose="030F0702030302020204" pitchFamily="66" charset="0"/>
                          <a:cs typeface="Times New Roman" panose="02020603050405020304" pitchFamily="18" charset="0"/>
                        </a:rPr>
                        <a:t>1923</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cs typeface="Times New Roman" panose="02020603050405020304" pitchFamily="18" charset="0"/>
                        </a:rPr>
                        <a:t>Eydnulandið</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Sjónleikir í Tórshavn</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Spælt var í Klubbanum. </a:t>
                      </a:r>
                    </a:p>
                    <a:p>
                      <a:pPr algn="l" fontAlgn="t"/>
                      <a:endParaRPr lang="fo-FO" sz="1100" b="0"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extLst>
                  <a:ext uri="{0D108BD9-81ED-4DB2-BD59-A6C34878D82A}">
                    <a16:rowId xmlns:a16="http://schemas.microsoft.com/office/drawing/2014/main" val="263396981"/>
                  </a:ext>
                </a:extLst>
              </a:tr>
              <a:tr h="848074">
                <a:tc>
                  <a:txBody>
                    <a:bodyPr/>
                    <a:lstStyle/>
                    <a:p>
                      <a:pPr algn="ctr" fontAlgn="t"/>
                      <a:r>
                        <a:rPr lang="fo-FO" sz="1100" u="none" strike="noStrike">
                          <a:effectLst/>
                          <a:latin typeface="Comic Sans MS" panose="030F0702030302020204" pitchFamily="66" charset="0"/>
                          <a:cs typeface="Times New Roman" panose="02020603050405020304" pitchFamily="18" charset="0"/>
                        </a:rPr>
                        <a:t>1923</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cs typeface="Times New Roman" panose="02020603050405020304" pitchFamily="18" charset="0"/>
                        </a:rPr>
                        <a:t>Vár</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Sjónleikir í Gøtu (Gøtu Lestra- og ungmannafelag hevur framført fleiri leikir)</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Leikandi:Líggja Húsgarð (bóndin), Inga Mikkelsen (kona hansara), Ragnhild úr Konoy (dóttir teirra), Jakku Hansen - seinni Tróndheim (fríggjarin hjá dóttrini), Sanna í Bartalstovu (arbeiðskona) og Andrias Poulsen - í Guttastovu (Hanus træsmiður). Spældur í gomlu dansistovuni í Syðrugøtu.</a:t>
                      </a:r>
                    </a:p>
                    <a:p>
                      <a:pPr algn="l" fontAlgn="t"/>
                      <a:endParaRPr lang="fo-FO" sz="1100" b="0"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extLst>
                  <a:ext uri="{0D108BD9-81ED-4DB2-BD59-A6C34878D82A}">
                    <a16:rowId xmlns:a16="http://schemas.microsoft.com/office/drawing/2014/main" val="2786895100"/>
                  </a:ext>
                </a:extLst>
              </a:tr>
              <a:tr h="816529">
                <a:tc>
                  <a:txBody>
                    <a:bodyPr/>
                    <a:lstStyle/>
                    <a:p>
                      <a:pPr algn="ctr" fontAlgn="t"/>
                      <a:r>
                        <a:rPr lang="fo-FO" sz="1100" u="none" strike="noStrike">
                          <a:effectLst/>
                          <a:latin typeface="Comic Sans MS" panose="030F0702030302020204" pitchFamily="66" charset="0"/>
                          <a:cs typeface="Times New Roman" panose="02020603050405020304" pitchFamily="18" charset="0"/>
                        </a:rPr>
                        <a:t>1924</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cs typeface="Times New Roman" panose="02020603050405020304" pitchFamily="18" charset="0"/>
                        </a:rPr>
                        <a:t>Annika</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cs typeface="Times New Roman" panose="02020603050405020304" pitchFamily="18" charset="0"/>
                        </a:rPr>
                        <a:t>Sjónleikir í Gøtu (Gøtu Lestra- og ungmannafelag hevur framført fleiri leikir)</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Leikandi: Sanna í Bartalstovu (Annika), Jákup Simonsen (løgmaður), Andrias Thomsen - úti við Gil (prestur), Andrias Poulsen (húskallur), Oliver Olsen - í Tævuni (húskallur), Ragnhild úr Konoy (arbeiðskona) og Erika Gregersen - oman Oyruna (arbeiðskona). Havnar Jákup (Jákup Hansen) legði til rættis. Spældur í dansistovuni í Syðrugøtu. </a:t>
                      </a:r>
                      <a:endParaRPr lang="fo-FO" sz="1100" b="0"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extLst>
                  <a:ext uri="{0D108BD9-81ED-4DB2-BD59-A6C34878D82A}">
                    <a16:rowId xmlns:a16="http://schemas.microsoft.com/office/drawing/2014/main" val="3412555700"/>
                  </a:ext>
                </a:extLst>
              </a:tr>
              <a:tr h="1186323">
                <a:tc>
                  <a:txBody>
                    <a:bodyPr/>
                    <a:lstStyle/>
                    <a:p>
                      <a:pPr algn="ctr" fontAlgn="t"/>
                      <a:r>
                        <a:rPr lang="fo-FO" sz="1100" u="none" strike="noStrike">
                          <a:effectLst/>
                          <a:latin typeface="Comic Sans MS" panose="030F0702030302020204" pitchFamily="66" charset="0"/>
                          <a:cs typeface="Times New Roman" panose="02020603050405020304" pitchFamily="18" charset="0"/>
                        </a:rPr>
                        <a:t>1925</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cs typeface="Times New Roman" panose="02020603050405020304" pitchFamily="18" charset="0"/>
                        </a:rPr>
                        <a:t>Magnus</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cs typeface="Times New Roman" panose="02020603050405020304" pitchFamily="18" charset="0"/>
                        </a:rPr>
                        <a:t>Sjónleikir í Gøtu (Gøtu Lestra- og ungmannafelag hevur framført fleiri leikir)</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Leikandi: Olvur Olsen (bóndi), Ragnhild úr Konoy(dóttir hansara), Trina Hansen (omman), Karolina í Oyndarfirði (arbeiðskona), Andrias Poulsen (dólgur), Oluffa Gregersen (Elsa), Maria Hansen - nú Isaksen (Brita), Óla Hans Olsen (Magnus), Jákup Simonsen (bóndi), Jógvan Zachariassen (Kommandanturin á Skansanum), Andrias Poulsen (týskari-Schnell), Olivur Olsen (sjórænari), Estrid Jacobsen (havfrúgv) og Inga Mikkelsen (klók kona). </a:t>
                      </a:r>
                    </a:p>
                    <a:p>
                      <a:pPr algn="l" fontAlgn="t"/>
                      <a:endParaRPr lang="fo-FO" sz="1100" b="0"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extLst>
                  <a:ext uri="{0D108BD9-81ED-4DB2-BD59-A6C34878D82A}">
                    <a16:rowId xmlns:a16="http://schemas.microsoft.com/office/drawing/2014/main" val="1861321122"/>
                  </a:ext>
                </a:extLst>
              </a:tr>
              <a:tr h="848074">
                <a:tc>
                  <a:txBody>
                    <a:bodyPr/>
                    <a:lstStyle/>
                    <a:p>
                      <a:pPr algn="ctr" fontAlgn="t"/>
                      <a:r>
                        <a:rPr lang="fo-FO" sz="1100" u="none" strike="noStrike">
                          <a:effectLst/>
                          <a:latin typeface="Comic Sans MS" panose="030F0702030302020204" pitchFamily="66" charset="0"/>
                          <a:cs typeface="Times New Roman" panose="02020603050405020304" pitchFamily="18" charset="0"/>
                        </a:rPr>
                        <a:t>1926</a:t>
                      </a:r>
                      <a:endParaRPr lang="fo-FO" sz="1100" b="0"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cs typeface="Times New Roman" panose="02020603050405020304" pitchFamily="18" charset="0"/>
                        </a:rPr>
                        <a:t>Eydnulandið</a:t>
                      </a:r>
                      <a:endParaRPr lang="fo-FO" sz="1100" b="1"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cs typeface="Times New Roman" panose="02020603050405020304" pitchFamily="18" charset="0"/>
                        </a:rPr>
                        <a:t>Sjónleikir í Gøtu (Gøtu Lestra- og ungmannafelag hevur framført fleiri leikir)</a:t>
                      </a:r>
                      <a:endParaRPr lang="fo-FO" sz="1100" b="1" i="0" u="none" strike="noStrike">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cs typeface="Times New Roman" panose="02020603050405020304" pitchFamily="18" charset="0"/>
                        </a:rPr>
                        <a:t>Leikandi: Kristina Kristiansen (prestakona), Jákup Simonsen (prestur), Karolina í Oyndarfirði (bóndakona), Óla Hans Olsen (løjtnantur), Andrias Poulsen (húskallur), Inga Mikkelsen (arbeiðskona) og Ragnhild úr Konoy(arbeiðskona). Spældur í dansistovuni í Syðrugøtu. Havnar-Jákup legði til rættis. </a:t>
                      </a:r>
                      <a:endParaRPr lang="fo-FO" sz="1100" b="0" i="0" u="none" strike="noStrike" dirty="0">
                        <a:solidFill>
                          <a:srgbClr val="000000"/>
                        </a:solidFill>
                        <a:effectLst/>
                        <a:latin typeface="Comic Sans MS" panose="030F0702030302020204" pitchFamily="66" charset="0"/>
                        <a:cs typeface="Times New Roman" panose="02020603050405020304" pitchFamily="18" charset="0"/>
                      </a:endParaRPr>
                    </a:p>
                    <a:p>
                      <a:pPr algn="l" fontAlgn="t"/>
                      <a:endParaRPr lang="fo-FO" sz="1100" b="0" i="0" u="none" strike="noStrike" dirty="0">
                        <a:solidFill>
                          <a:srgbClr val="000000"/>
                        </a:solidFill>
                        <a:effectLst/>
                        <a:latin typeface="Comic Sans MS" panose="030F0702030302020204" pitchFamily="66" charset="0"/>
                        <a:cs typeface="Times New Roman" panose="02020603050405020304" pitchFamily="18" charset="0"/>
                      </a:endParaRPr>
                    </a:p>
                  </a:txBody>
                  <a:tcPr marL="2432" marR="2432" marT="2432" marB="0">
                    <a:solidFill>
                      <a:schemeClr val="accent1">
                        <a:lumMod val="20000"/>
                        <a:lumOff val="80000"/>
                      </a:schemeClr>
                    </a:solidFill>
                  </a:tcPr>
                </a:tc>
                <a:extLst>
                  <a:ext uri="{0D108BD9-81ED-4DB2-BD59-A6C34878D82A}">
                    <a16:rowId xmlns:a16="http://schemas.microsoft.com/office/drawing/2014/main" val="3300180004"/>
                  </a:ext>
                </a:extLst>
              </a:tr>
            </a:tbl>
          </a:graphicData>
        </a:graphic>
      </p:graphicFrame>
    </p:spTree>
    <p:extLst>
      <p:ext uri="{BB962C8B-B14F-4D97-AF65-F5344CB8AC3E}">
        <p14:creationId xmlns:p14="http://schemas.microsoft.com/office/powerpoint/2010/main" val="2849151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984526-EA1F-210E-71EA-B70B08127666}"/>
              </a:ext>
            </a:extLst>
          </p:cNvPr>
          <p:cNvGraphicFramePr>
            <a:graphicFrameLocks noGrp="1"/>
          </p:cNvGraphicFramePr>
          <p:nvPr>
            <p:extLst>
              <p:ext uri="{D42A27DB-BD31-4B8C-83A1-F6EECF244321}">
                <p14:modId xmlns:p14="http://schemas.microsoft.com/office/powerpoint/2010/main" val="2241570442"/>
              </p:ext>
            </p:extLst>
          </p:nvPr>
        </p:nvGraphicFramePr>
        <p:xfrm>
          <a:off x="0" y="0"/>
          <a:ext cx="12192000" cy="6849861"/>
        </p:xfrm>
        <a:graphic>
          <a:graphicData uri="http://schemas.openxmlformats.org/drawingml/2006/table">
            <a:tbl>
              <a:tblPr>
                <a:tableStyleId>{5C22544A-7EE6-4342-B048-85BDC9FD1C3A}</a:tableStyleId>
              </a:tblPr>
              <a:tblGrid>
                <a:gridCol w="1072676">
                  <a:extLst>
                    <a:ext uri="{9D8B030D-6E8A-4147-A177-3AD203B41FA5}">
                      <a16:colId xmlns:a16="http://schemas.microsoft.com/office/drawing/2014/main" val="2740435861"/>
                    </a:ext>
                  </a:extLst>
                </a:gridCol>
                <a:gridCol w="3141105">
                  <a:extLst>
                    <a:ext uri="{9D8B030D-6E8A-4147-A177-3AD203B41FA5}">
                      <a16:colId xmlns:a16="http://schemas.microsoft.com/office/drawing/2014/main" val="1973993940"/>
                    </a:ext>
                  </a:extLst>
                </a:gridCol>
                <a:gridCol w="2290714">
                  <a:extLst>
                    <a:ext uri="{9D8B030D-6E8A-4147-A177-3AD203B41FA5}">
                      <a16:colId xmlns:a16="http://schemas.microsoft.com/office/drawing/2014/main" val="3158487995"/>
                    </a:ext>
                  </a:extLst>
                </a:gridCol>
                <a:gridCol w="5687505">
                  <a:extLst>
                    <a:ext uri="{9D8B030D-6E8A-4147-A177-3AD203B41FA5}">
                      <a16:colId xmlns:a16="http://schemas.microsoft.com/office/drawing/2014/main" val="1615425597"/>
                    </a:ext>
                  </a:extLst>
                </a:gridCol>
              </a:tblGrid>
              <a:tr h="180474">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570874401"/>
                  </a:ext>
                </a:extLst>
              </a:tr>
              <a:tr h="483222">
                <a:tc>
                  <a:txBody>
                    <a:bodyPr/>
                    <a:lstStyle/>
                    <a:p>
                      <a:pPr algn="ctr" fontAlgn="t"/>
                      <a:r>
                        <a:rPr lang="fo-FO" sz="1100" u="none" strike="noStrike">
                          <a:effectLst/>
                          <a:latin typeface="Comic Sans MS" panose="030F0702030302020204" pitchFamily="66" charset="0"/>
                        </a:rPr>
                        <a:t>1997</a:t>
                      </a:r>
                      <a:endParaRPr lang="fo-FO" sz="1100" b="0" i="0" u="none" strike="noStrike">
                        <a:solidFill>
                          <a:srgbClr val="000000"/>
                        </a:solidFill>
                        <a:effectLst/>
                        <a:latin typeface="Comic Sans MS" panose="030F0702030302020204" pitchFamily="66" charset="0"/>
                      </a:endParaRPr>
                    </a:p>
                  </a:txBody>
                  <a:tcPr marL="716" marR="716" marT="71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Syngjandi grót í rúmi, ljóði og ljósi</a:t>
                      </a:r>
                      <a:endParaRPr lang="fo-FO" sz="1100" b="1" i="0" u="none" strike="noStrike" dirty="0">
                        <a:solidFill>
                          <a:srgbClr val="000000"/>
                        </a:solidFill>
                        <a:effectLst/>
                        <a:latin typeface="Comic Sans MS" panose="030F0702030302020204" pitchFamily="66" charset="0"/>
                      </a:endParaRPr>
                    </a:p>
                  </a:txBody>
                  <a:tcPr marL="716" marR="716" marT="71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716" marR="716" marT="71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Syngjandi grót  í rúmi, rørslu, ljóði og ljósi. Havnar Sjónleikarfelag heilsar Katuaq – 8. Mars 1997. </a:t>
                      </a:r>
                      <a:r>
                        <a:rPr lang="fo-FO" sz="1100" u="sng" strike="noStrike" dirty="0">
                          <a:effectLst/>
                          <a:latin typeface="Comic Sans MS" panose="030F0702030302020204" pitchFamily="66" charset="0"/>
                        </a:rPr>
                        <a:t>Hugskot og skipan</a:t>
                      </a:r>
                      <a:r>
                        <a:rPr lang="fo-FO" sz="1100" u="none" strike="noStrike" dirty="0">
                          <a:effectLst/>
                          <a:latin typeface="Comic Sans MS" panose="030F0702030302020204" pitchFamily="66" charset="0"/>
                        </a:rPr>
                        <a:t>: Gulla Øregaard. </a:t>
                      </a:r>
                      <a:r>
                        <a:rPr lang="fo-FO" sz="1100" u="sng" strike="noStrike" dirty="0">
                          <a:effectLst/>
                          <a:latin typeface="Comic Sans MS" panose="030F0702030302020204" pitchFamily="66" charset="0"/>
                        </a:rPr>
                        <a:t>Sangur og muskikalsk arrengement:</a:t>
                      </a:r>
                      <a:r>
                        <a:rPr lang="fo-FO" sz="1100" u="none" strike="noStrike" dirty="0">
                          <a:effectLst/>
                          <a:latin typeface="Comic Sans MS" panose="030F0702030302020204" pitchFamily="66" charset="0"/>
                        </a:rPr>
                        <a:t> Hjørdis Reinert. </a:t>
                      </a:r>
                      <a:r>
                        <a:rPr lang="fo-FO" sz="1100" u="sng" strike="noStrike" dirty="0">
                          <a:effectLst/>
                          <a:latin typeface="Comic Sans MS" panose="030F0702030302020204" pitchFamily="66" charset="0"/>
                        </a:rPr>
                        <a:t>Floytu og</a:t>
                      </a:r>
                      <a:r>
                        <a:rPr lang="fo-FO" sz="1100" u="none" strike="noStrike" dirty="0">
                          <a:effectLst/>
                          <a:latin typeface="Comic Sans MS" panose="030F0702030302020204" pitchFamily="66" charset="0"/>
                        </a:rPr>
                        <a:t> </a:t>
                      </a:r>
                      <a:r>
                        <a:rPr lang="fo-FO" sz="1100" u="sng" strike="noStrike" dirty="0">
                          <a:effectLst/>
                          <a:latin typeface="Comic Sans MS" panose="030F0702030302020204" pitchFamily="66" charset="0"/>
                        </a:rPr>
                        <a:t>tónleik:</a:t>
                      </a:r>
                      <a:r>
                        <a:rPr lang="fo-FO" sz="1100" u="none" strike="noStrike" dirty="0">
                          <a:effectLst/>
                          <a:latin typeface="Comic Sans MS" panose="030F0702030302020204" pitchFamily="66" charset="0"/>
                        </a:rPr>
                        <a:t> Sharon Weiss. </a:t>
                      </a:r>
                      <a:r>
                        <a:rPr lang="fo-FO" sz="1100" u="sng" strike="noStrike" dirty="0">
                          <a:effectLst/>
                          <a:latin typeface="Comic Sans MS" panose="030F0702030302020204" pitchFamily="66" charset="0"/>
                        </a:rPr>
                        <a:t>Hugskot til scenografi og búnar:</a:t>
                      </a:r>
                      <a:r>
                        <a:rPr lang="fo-FO" sz="1100" u="none" strike="noStrike" dirty="0">
                          <a:effectLst/>
                          <a:latin typeface="Comic Sans MS" panose="030F0702030302020204" pitchFamily="66" charset="0"/>
                        </a:rPr>
                        <a:t> Edith Dahl Jensen.</a:t>
                      </a:r>
                      <a:r>
                        <a:rPr lang="fo-FO" sz="1100" u="sng" strike="noStrike" dirty="0">
                          <a:effectLst/>
                          <a:latin typeface="Comic Sans MS" panose="030F0702030302020204" pitchFamily="66" charset="0"/>
                        </a:rPr>
                        <a:t> Scenografihjálp</a:t>
                      </a:r>
                      <a:r>
                        <a:rPr lang="fo-FO" sz="1100" u="none" strike="noStrike" dirty="0">
                          <a:effectLst/>
                          <a:latin typeface="Comic Sans MS" panose="030F0702030302020204" pitchFamily="66" charset="0"/>
                        </a:rPr>
                        <a:t>: Finnbjørn Nattestad. </a:t>
                      </a:r>
                      <a:r>
                        <a:rPr lang="fo-FO" sz="1100" u="sng" strike="noStrike" dirty="0">
                          <a:effectLst/>
                          <a:latin typeface="Comic Sans MS" panose="030F0702030302020204" pitchFamily="66" charset="0"/>
                        </a:rPr>
                        <a:t>Klædnagoymsla:</a:t>
                      </a:r>
                      <a:r>
                        <a:rPr lang="fo-FO" sz="1100" u="none" strike="noStrike" dirty="0">
                          <a:effectLst/>
                          <a:latin typeface="Comic Sans MS" panose="030F0702030302020204" pitchFamily="66" charset="0"/>
                        </a:rPr>
                        <a:t> Johanna Maria Djurhuus.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Niels Nielsen. </a:t>
                      </a:r>
                      <a:r>
                        <a:rPr lang="fo-FO" sz="1100" u="sng" strike="noStrike" dirty="0">
                          <a:effectLst/>
                          <a:latin typeface="Comic Sans MS" panose="030F0702030302020204" pitchFamily="66" charset="0"/>
                        </a:rPr>
                        <a:t>Rithvøvundar og tónasmiðir:</a:t>
                      </a:r>
                      <a:r>
                        <a:rPr lang="fo-FO" sz="1100" u="none" strike="noStrike" dirty="0">
                          <a:effectLst/>
                          <a:latin typeface="Comic Sans MS" panose="030F0702030302020204" pitchFamily="66" charset="0"/>
                        </a:rPr>
                        <a:t> Karsten Hoydal, Thomas Kingo, Hans Andrias Djurhuus/Regin Dahl, Rói Patursson, Jens Pauli Heinesen/ Elin Heinesen, William Heinesen, Rúni Øregaard/Knút Olsen. </a:t>
                      </a:r>
                      <a:r>
                        <a:rPr lang="fo-FO" sz="1100" u="sng" strike="noStrike" dirty="0">
                          <a:effectLst/>
                          <a:latin typeface="Comic Sans MS" panose="030F0702030302020204" pitchFamily="66" charset="0"/>
                        </a:rPr>
                        <a:t>Bólkurin úr</a:t>
                      </a:r>
                      <a:r>
                        <a:rPr lang="fo-FO" sz="1100" u="none" strike="noStrike" dirty="0">
                          <a:effectLst/>
                          <a:latin typeface="Comic Sans MS" panose="030F0702030302020204" pitchFamily="66" charset="0"/>
                        </a:rPr>
                        <a:t> </a:t>
                      </a:r>
                      <a:r>
                        <a:rPr lang="fo-FO" sz="1100" u="sng" strike="noStrike" dirty="0">
                          <a:effectLst/>
                          <a:latin typeface="Comic Sans MS" panose="030F0702030302020204" pitchFamily="66" charset="0"/>
                        </a:rPr>
                        <a:t>Føroyum:</a:t>
                      </a:r>
                      <a:r>
                        <a:rPr lang="fo-FO" sz="1100" u="none" strike="noStrike" dirty="0">
                          <a:effectLst/>
                          <a:latin typeface="Comic Sans MS" panose="030F0702030302020204" pitchFamily="66" charset="0"/>
                        </a:rPr>
                        <a:t> Gunnhild Michelsen, Randi Hansen, Nora Bærentsen, Sanna í Brekkunum, Sigrid Funding, Sharon Weiss, Hjørdis Reinert, Gunnvør Poulsen, Anna Djurhuus, Gulla Øregaard. Sosialurin: 18. mars 1997, Oyggjatíðindi: 7. mars 1997, Dimmalætting: 26. februar 1997.</a:t>
                      </a:r>
                    </a:p>
                    <a:p>
                      <a:pPr algn="l" fontAlgn="t"/>
                      <a:endParaRPr lang="fo-FO" sz="300" b="1" i="0" u="none" strike="noStrike" dirty="0">
                        <a:solidFill>
                          <a:srgbClr val="2A2A2A"/>
                        </a:solidFill>
                        <a:effectLst/>
                        <a:latin typeface="Comic Sans MS" panose="030F0702030302020204" pitchFamily="66" charset="0"/>
                      </a:endParaRPr>
                    </a:p>
                  </a:txBody>
                  <a:tcPr marL="716" marR="716" marT="716" marB="0">
                    <a:solidFill>
                      <a:schemeClr val="accent1">
                        <a:lumMod val="20000"/>
                        <a:lumOff val="80000"/>
                      </a:schemeClr>
                    </a:solidFill>
                  </a:tcPr>
                </a:tc>
                <a:extLst>
                  <a:ext uri="{0D108BD9-81ED-4DB2-BD59-A6C34878D82A}">
                    <a16:rowId xmlns:a16="http://schemas.microsoft.com/office/drawing/2014/main" val="4056437344"/>
                  </a:ext>
                </a:extLst>
              </a:tr>
              <a:tr h="322624">
                <a:tc>
                  <a:txBody>
                    <a:bodyPr/>
                    <a:lstStyle/>
                    <a:p>
                      <a:pPr algn="ctr" fontAlgn="t"/>
                      <a:r>
                        <a:rPr lang="fo-FO" sz="1100" u="none" strike="noStrike">
                          <a:effectLst/>
                          <a:latin typeface="Comic Sans MS" panose="030F0702030302020204" pitchFamily="66" charset="0"/>
                        </a:rPr>
                        <a:t>1997</a:t>
                      </a:r>
                      <a:endParaRPr lang="fo-FO" sz="1100" b="0" i="0" u="none" strike="noStrike">
                        <a:solidFill>
                          <a:srgbClr val="000000"/>
                        </a:solidFill>
                        <a:effectLst/>
                        <a:latin typeface="Comic Sans MS" panose="030F0702030302020204" pitchFamily="66" charset="0"/>
                      </a:endParaRPr>
                    </a:p>
                  </a:txBody>
                  <a:tcPr marL="716" marR="716" marT="71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Ólavsøkukabarettin 1997</a:t>
                      </a:r>
                      <a:endParaRPr lang="fo-FO" sz="1100" b="1" i="0" u="none" strike="noStrike" dirty="0">
                        <a:solidFill>
                          <a:srgbClr val="000000"/>
                        </a:solidFill>
                        <a:effectLst/>
                        <a:latin typeface="Comic Sans MS" panose="030F0702030302020204" pitchFamily="66" charset="0"/>
                      </a:endParaRPr>
                    </a:p>
                  </a:txBody>
                  <a:tcPr marL="716" marR="716" marT="71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716" marR="716" marT="71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Ólavsøkukabarettin 1997. </a:t>
                      </a:r>
                      <a:r>
                        <a:rPr lang="fo-FO" sz="1100" u="sng" strike="noStrike" dirty="0">
                          <a:effectLst/>
                          <a:latin typeface="Comic Sans MS" panose="030F0702030302020204" pitchFamily="66" charset="0"/>
                        </a:rPr>
                        <a:t>Ljós og ljóð:</a:t>
                      </a:r>
                      <a:r>
                        <a:rPr lang="fo-FO" sz="1100" u="none" strike="noStrike" dirty="0">
                          <a:effectLst/>
                          <a:latin typeface="Comic Sans MS" panose="030F0702030302020204" pitchFamily="66" charset="0"/>
                        </a:rPr>
                        <a:t> Niels Nielsen, Jákup av Skarði, Tróndur Vatnhamar, Turpin Djurhuus. </a:t>
                      </a:r>
                      <a:r>
                        <a:rPr lang="fo-FO" sz="1100" u="sng" strike="noStrike" dirty="0">
                          <a:effectLst/>
                          <a:latin typeface="Comic Sans MS" panose="030F0702030302020204" pitchFamily="66" charset="0"/>
                        </a:rPr>
                        <a:t>Koreografi:</a:t>
                      </a:r>
                      <a:r>
                        <a:rPr lang="fo-FO" sz="1100" u="none" strike="noStrike" dirty="0">
                          <a:effectLst/>
                          <a:latin typeface="Comic Sans MS" panose="030F0702030302020204" pitchFamily="66" charset="0"/>
                        </a:rPr>
                        <a:t> Annika Winther. Búnar: Jóhanna Maria Djurhuus.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Finnbjørg Nattestad, Allan Dalsgarð, Jón Thorsteinsson, Neli Joensen, Annfinn H. Jacobsen, Elin á Rógvu, Elin Ludvig, Aksel Joensen, Jógvan Nolsøe.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Janus Kampmann, Carl Johan Simonsen, Bartal Højgaard, Mass Hoydal, Andrass Olsen. Dimmalætting: 25. juli 1997.</a:t>
                      </a:r>
                      <a:endParaRPr lang="fo-FO" sz="1100" b="1" i="0" u="none" strike="noStrike" dirty="0">
                        <a:solidFill>
                          <a:srgbClr val="2A2A2A"/>
                        </a:solidFill>
                        <a:effectLst/>
                        <a:latin typeface="Comic Sans MS" panose="030F0702030302020204" pitchFamily="66" charset="0"/>
                      </a:endParaRPr>
                    </a:p>
                  </a:txBody>
                  <a:tcPr marL="716" marR="716" marT="716" marB="0">
                    <a:solidFill>
                      <a:schemeClr val="accent1">
                        <a:lumMod val="20000"/>
                        <a:lumOff val="80000"/>
                      </a:schemeClr>
                    </a:solidFill>
                  </a:tcPr>
                </a:tc>
                <a:extLst>
                  <a:ext uri="{0D108BD9-81ED-4DB2-BD59-A6C34878D82A}">
                    <a16:rowId xmlns:a16="http://schemas.microsoft.com/office/drawing/2014/main" val="251218160"/>
                  </a:ext>
                </a:extLst>
              </a:tr>
              <a:tr h="65672">
                <a:tc>
                  <a:txBody>
                    <a:bodyPr/>
                    <a:lstStyle/>
                    <a:p>
                      <a:pPr algn="ctr" fontAlgn="ctr"/>
                      <a:r>
                        <a:rPr lang="fo-FO" sz="1100" u="none" strike="noStrike">
                          <a:effectLst/>
                          <a:latin typeface="Comic Sans MS" panose="030F0702030302020204" pitchFamily="66" charset="0"/>
                        </a:rPr>
                        <a:t>1997</a:t>
                      </a:r>
                      <a:endParaRPr lang="fo-FO" sz="1100" b="0" i="0" u="none" strike="noStrike">
                        <a:solidFill>
                          <a:srgbClr val="000000"/>
                        </a:solidFill>
                        <a:effectLst/>
                        <a:latin typeface="Comic Sans MS" panose="030F0702030302020204" pitchFamily="66" charset="0"/>
                      </a:endParaRPr>
                    </a:p>
                  </a:txBody>
                  <a:tcPr marL="716" marR="716" marT="716"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Vøkuljóð </a:t>
                      </a:r>
                      <a:endParaRPr lang="fo-FO" sz="1100" b="1" i="0" u="none" strike="noStrike">
                        <a:solidFill>
                          <a:srgbClr val="000000"/>
                        </a:solidFill>
                        <a:effectLst/>
                        <a:latin typeface="Comic Sans MS" panose="030F0702030302020204" pitchFamily="66" charset="0"/>
                      </a:endParaRPr>
                    </a:p>
                  </a:txBody>
                  <a:tcPr marL="716" marR="716" marT="716"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716" marR="716" marT="716" marB="0" anchor="b">
                    <a:solidFill>
                      <a:schemeClr val="accent1">
                        <a:lumMod val="20000"/>
                        <a:lumOff val="80000"/>
                      </a:schemeClr>
                    </a:solidFill>
                  </a:tcPr>
                </a:tc>
                <a:tc>
                  <a:txBody>
                    <a:bodyPr/>
                    <a:lstStyle/>
                    <a:p>
                      <a:pPr algn="l" fontAlgn="ctr"/>
                      <a:r>
                        <a:rPr lang="fo-FO" sz="1100" u="sng" strike="noStrike">
                          <a:effectLst/>
                          <a:highlight>
                            <a:srgbClr val="FFFFFF"/>
                          </a:highlight>
                          <a:latin typeface="Comic Sans MS" panose="030F0702030302020204" pitchFamily="66" charset="0"/>
                        </a:rPr>
                        <a:t> </a:t>
                      </a:r>
                      <a:endParaRPr lang="fo-FO" sz="1100" b="0" i="0" u="sng" strike="noStrike">
                        <a:solidFill>
                          <a:srgbClr val="2A2A2A"/>
                        </a:solidFill>
                        <a:effectLst/>
                        <a:highlight>
                          <a:srgbClr val="FFFFFF"/>
                        </a:highlight>
                        <a:latin typeface="Comic Sans MS" panose="030F0702030302020204" pitchFamily="66" charset="0"/>
                      </a:endParaRPr>
                    </a:p>
                  </a:txBody>
                  <a:tcPr marL="716" marR="716" marT="716" marB="0" anchor="ctr">
                    <a:solidFill>
                      <a:schemeClr val="accent1">
                        <a:lumMod val="20000"/>
                        <a:lumOff val="80000"/>
                      </a:schemeClr>
                    </a:solidFill>
                  </a:tcPr>
                </a:tc>
                <a:extLst>
                  <a:ext uri="{0D108BD9-81ED-4DB2-BD59-A6C34878D82A}">
                    <a16:rowId xmlns:a16="http://schemas.microsoft.com/office/drawing/2014/main" val="632959380"/>
                  </a:ext>
                </a:extLst>
              </a:tr>
              <a:tr h="65672">
                <a:tc>
                  <a:txBody>
                    <a:bodyPr/>
                    <a:lstStyle/>
                    <a:p>
                      <a:pPr algn="ctr" fontAlgn="ctr"/>
                      <a:r>
                        <a:rPr lang="fo-FO" sz="1100" u="none" strike="noStrike">
                          <a:effectLst/>
                          <a:latin typeface="Comic Sans MS" panose="030F0702030302020204" pitchFamily="66" charset="0"/>
                        </a:rPr>
                        <a:t>1997</a:t>
                      </a:r>
                      <a:endParaRPr lang="fo-FO" sz="1100" b="0" i="0" u="none" strike="noStrike">
                        <a:solidFill>
                          <a:srgbClr val="000000"/>
                        </a:solidFill>
                        <a:effectLst/>
                        <a:latin typeface="Comic Sans MS" panose="030F0702030302020204" pitchFamily="66" charset="0"/>
                      </a:endParaRPr>
                    </a:p>
                  </a:txBody>
                  <a:tcPr marL="716" marR="716" marT="716"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Ovastevnukabarettin </a:t>
                      </a:r>
                      <a:endParaRPr lang="fo-FO" sz="1100" b="1" i="0" u="none" strike="noStrike">
                        <a:solidFill>
                          <a:srgbClr val="000000"/>
                        </a:solidFill>
                        <a:effectLst/>
                        <a:latin typeface="Comic Sans MS" panose="030F0702030302020204" pitchFamily="66" charset="0"/>
                      </a:endParaRPr>
                    </a:p>
                  </a:txBody>
                  <a:tcPr marL="716" marR="716" marT="716"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716" marR="716" marT="716"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716" marR="716" marT="716" marB="0" anchor="b">
                    <a:solidFill>
                      <a:schemeClr val="accent1">
                        <a:lumMod val="20000"/>
                        <a:lumOff val="80000"/>
                      </a:schemeClr>
                    </a:solidFill>
                  </a:tcPr>
                </a:tc>
                <a:extLst>
                  <a:ext uri="{0D108BD9-81ED-4DB2-BD59-A6C34878D82A}">
                    <a16:rowId xmlns:a16="http://schemas.microsoft.com/office/drawing/2014/main" val="1981644114"/>
                  </a:ext>
                </a:extLst>
              </a:tr>
              <a:tr h="609403">
                <a:tc>
                  <a:txBody>
                    <a:bodyPr/>
                    <a:lstStyle/>
                    <a:p>
                      <a:pPr algn="ctr" fontAlgn="t"/>
                      <a:r>
                        <a:rPr lang="fo-FO" sz="1100" u="none" strike="noStrike">
                          <a:effectLst/>
                          <a:latin typeface="Comic Sans MS" panose="030F0702030302020204" pitchFamily="66" charset="0"/>
                        </a:rPr>
                        <a:t>1997</a:t>
                      </a:r>
                      <a:endParaRPr lang="fo-FO" sz="1100" b="0" i="0" u="none" strike="noStrike">
                        <a:solidFill>
                          <a:srgbClr val="000000"/>
                        </a:solidFill>
                        <a:effectLst/>
                        <a:latin typeface="Comic Sans MS" panose="030F0702030302020204" pitchFamily="66" charset="0"/>
                      </a:endParaRPr>
                    </a:p>
                  </a:txBody>
                  <a:tcPr marL="716" marR="716" marT="71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Leikhúsjól 1997</a:t>
                      </a:r>
                      <a:endParaRPr lang="fo-FO" sz="1100" b="1" i="0" u="none" strike="noStrike" dirty="0">
                        <a:solidFill>
                          <a:srgbClr val="000000"/>
                        </a:solidFill>
                        <a:effectLst/>
                        <a:latin typeface="Comic Sans MS" panose="030F0702030302020204" pitchFamily="66" charset="0"/>
                      </a:endParaRPr>
                    </a:p>
                  </a:txBody>
                  <a:tcPr marL="716" marR="716" marT="71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716" marR="716" marT="71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Leikhúsjól 1997.</a:t>
                      </a:r>
                      <a:r>
                        <a:rPr lang="fo-FO" sz="1100" u="sng" strike="noStrike" dirty="0">
                          <a:effectLst/>
                          <a:latin typeface="Comic Sans MS" panose="030F0702030302020204" pitchFamily="66" charset="0"/>
                        </a:rPr>
                        <a:t> Leikstjórar</a:t>
                      </a:r>
                      <a:r>
                        <a:rPr lang="fo-FO" sz="1100" u="none" strike="noStrike" dirty="0">
                          <a:effectLst/>
                          <a:latin typeface="Comic Sans MS" panose="030F0702030302020204" pitchFamily="66" charset="0"/>
                        </a:rPr>
                        <a:t>: Hjørdis Johansen og Katarina Nolsøe. </a:t>
                      </a:r>
                      <a:r>
                        <a:rPr lang="fo-FO" sz="1100" u="sng" strike="noStrike" dirty="0">
                          <a:effectLst/>
                          <a:latin typeface="Comic Sans MS" panose="030F0702030302020204" pitchFamily="66" charset="0"/>
                        </a:rPr>
                        <a:t>Pallur:</a:t>
                      </a:r>
                      <a:r>
                        <a:rPr lang="fo-FO" sz="1100" u="none" strike="noStrike" dirty="0">
                          <a:effectLst/>
                          <a:latin typeface="Comic Sans MS" panose="030F0702030302020204" pitchFamily="66" charset="0"/>
                        </a:rPr>
                        <a:t> Jákup Olsen, Annika á Lag og Dann T. Nielsen. </a:t>
                      </a:r>
                      <a:r>
                        <a:rPr lang="fo-FO" sz="1100" u="sng" strike="noStrike" dirty="0">
                          <a:effectLst/>
                          <a:latin typeface="Comic Sans MS" panose="030F0702030302020204" pitchFamily="66" charset="0"/>
                        </a:rPr>
                        <a:t>Rekvisittir:</a:t>
                      </a:r>
                      <a:r>
                        <a:rPr lang="fo-FO" sz="1100" u="none" strike="noStrike" dirty="0">
                          <a:effectLst/>
                          <a:latin typeface="Comic Sans MS" panose="030F0702030302020204" pitchFamily="66" charset="0"/>
                        </a:rPr>
                        <a:t> Annika á Lag. </a:t>
                      </a:r>
                      <a:r>
                        <a:rPr lang="fo-FO" sz="1100" u="sng" strike="noStrike" dirty="0">
                          <a:effectLst/>
                          <a:latin typeface="Comic Sans MS" panose="030F0702030302020204" pitchFamily="66" charset="0"/>
                        </a:rPr>
                        <a:t>Búnar: </a:t>
                      </a:r>
                      <a:r>
                        <a:rPr lang="fo-FO" sz="1100" u="none" strike="noStrike" dirty="0">
                          <a:effectLst/>
                          <a:latin typeface="Comic Sans MS" panose="030F0702030302020204" pitchFamily="66" charset="0"/>
                        </a:rPr>
                        <a:t>Hjørdis Johansen.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Niels Nielsen og Tróndur Vatnhamar. </a:t>
                      </a:r>
                      <a:r>
                        <a:rPr lang="fo-FO" sz="1100" u="sng" strike="noStrike" dirty="0">
                          <a:effectLst/>
                          <a:latin typeface="Comic Sans MS" panose="030F0702030302020204" pitchFamily="66" charset="0"/>
                        </a:rPr>
                        <a:t>Hjálparfólk:</a:t>
                      </a:r>
                      <a:r>
                        <a:rPr lang="fo-FO" sz="1100" u="none" strike="noStrike" dirty="0">
                          <a:effectLst/>
                          <a:latin typeface="Comic Sans MS" panose="030F0702030302020204" pitchFamily="66" charset="0"/>
                        </a:rPr>
                        <a:t> Finnbjørg Nattestad, Jóanna Djurhuus og Ragna Maja Kruse. </a:t>
                      </a:r>
                      <a:r>
                        <a:rPr lang="fo-FO" sz="1100" u="sng" strike="noStrike" dirty="0">
                          <a:effectLst/>
                          <a:latin typeface="Comic Sans MS" panose="030F0702030302020204" pitchFamily="66" charset="0"/>
                        </a:rPr>
                        <a:t>Klaver:</a:t>
                      </a:r>
                      <a:r>
                        <a:rPr lang="fo-FO" sz="1100" u="none" strike="noStrike" dirty="0">
                          <a:effectLst/>
                          <a:latin typeface="Comic Sans MS" panose="030F0702030302020204" pitchFamily="66" charset="0"/>
                        </a:rPr>
                        <a:t> Jóan Petur Andreasen.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Símun Waag, Kjartan Hansen, Durita Müller, Gunn Weihe Reinert, Eyð Jacobsen, Lív Paturson, Beinta Clothier, Kristina Sørensen, Annfinnur H. Jacobsen, Katrin Reinert, Ebba Sofía Kruse, Gutti Winther, Dánjal á Neystabø, Turpin Djurhuus, Martin Andreas Kruse, Bogi Krossteig, Aksel H. Tórgarð, Maria Heinesen, Ragnar Egilsson, Durita Reinert, Rosalina Ravnsfjall, Tordis Vang, Jónvá S. Ellingsgaard, Maria Waagstein, Óluvá Nattestad, Sólveig Gram. Barnakór Tórshavnar Musikkskúla við Jógvan Telling Joensen. Dimmalætting: 10. desember, 13. desember 1997, Sosialurin: 16. desember 1997. </a:t>
                      </a:r>
                      <a:endParaRPr lang="fo-FO" sz="300" u="none" strike="noStrike" dirty="0">
                        <a:effectLst/>
                        <a:latin typeface="Comic Sans MS" panose="030F0702030302020204" pitchFamily="66" charset="0"/>
                      </a:endParaRPr>
                    </a:p>
                    <a:p>
                      <a:pPr algn="l" fontAlgn="t"/>
                      <a:endParaRPr lang="fo-FO" sz="300" b="1" i="0" u="none" strike="noStrike" dirty="0">
                        <a:solidFill>
                          <a:srgbClr val="2A2A2A"/>
                        </a:solidFill>
                        <a:effectLst/>
                        <a:latin typeface="Comic Sans MS" panose="030F0702030302020204" pitchFamily="66" charset="0"/>
                      </a:endParaRPr>
                    </a:p>
                  </a:txBody>
                  <a:tcPr marL="716" marR="716" marT="716" marB="0">
                    <a:solidFill>
                      <a:schemeClr val="accent1">
                        <a:lumMod val="20000"/>
                        <a:lumOff val="80000"/>
                      </a:schemeClr>
                    </a:solidFill>
                  </a:tcPr>
                </a:tc>
                <a:extLst>
                  <a:ext uri="{0D108BD9-81ED-4DB2-BD59-A6C34878D82A}">
                    <a16:rowId xmlns:a16="http://schemas.microsoft.com/office/drawing/2014/main" val="2254921802"/>
                  </a:ext>
                </a:extLst>
              </a:tr>
              <a:tr h="354745">
                <a:tc>
                  <a:txBody>
                    <a:bodyPr/>
                    <a:lstStyle/>
                    <a:p>
                      <a:pPr algn="ctr" fontAlgn="t"/>
                      <a:r>
                        <a:rPr lang="fo-FO" sz="1100" u="none" strike="noStrike">
                          <a:effectLst/>
                          <a:latin typeface="Comic Sans MS" panose="030F0702030302020204" pitchFamily="66" charset="0"/>
                        </a:rPr>
                        <a:t>1997/98</a:t>
                      </a:r>
                      <a:endParaRPr lang="fo-FO" sz="1100" b="0" i="0" u="none" strike="noStrike">
                        <a:solidFill>
                          <a:srgbClr val="000000"/>
                        </a:solidFill>
                        <a:effectLst/>
                        <a:latin typeface="Comic Sans MS" panose="030F0702030302020204" pitchFamily="66" charset="0"/>
                      </a:endParaRPr>
                    </a:p>
                  </a:txBody>
                  <a:tcPr marL="716" marR="716" marT="71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Ísblomstrið</a:t>
                      </a:r>
                      <a:endParaRPr lang="fo-FO" sz="1100" b="1" i="0" u="none" strike="noStrike" dirty="0">
                        <a:solidFill>
                          <a:srgbClr val="000000"/>
                        </a:solidFill>
                        <a:effectLst/>
                        <a:latin typeface="Comic Sans MS" panose="030F0702030302020204" pitchFamily="66" charset="0"/>
                      </a:endParaRPr>
                    </a:p>
                  </a:txBody>
                  <a:tcPr marL="716" marR="716" marT="71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716" marR="716" marT="71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Ísblomstrið eftir Terji Nordby. Leikárið 97/98.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Eyð Matras.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Eyð Matras. </a:t>
                      </a:r>
                      <a:r>
                        <a:rPr lang="fo-FO" sz="1100" u="sng" strike="noStrike" dirty="0">
                          <a:effectLst/>
                          <a:latin typeface="Comic Sans MS" panose="030F0702030302020204" pitchFamily="66" charset="0"/>
                        </a:rPr>
                        <a:t>Pallmynd og búnar:</a:t>
                      </a:r>
                      <a:r>
                        <a:rPr lang="fo-FO" sz="1100" u="none" strike="noStrike" dirty="0">
                          <a:effectLst/>
                          <a:latin typeface="Comic Sans MS" panose="030F0702030302020204" pitchFamily="66" charset="0"/>
                        </a:rPr>
                        <a:t> Marjun Jóanesardóttir. </a:t>
                      </a:r>
                      <a:r>
                        <a:rPr lang="fo-FO" sz="1100" u="sng" strike="noStrike" dirty="0">
                          <a:effectLst/>
                          <a:latin typeface="Comic Sans MS" panose="030F0702030302020204" pitchFamily="66" charset="0"/>
                        </a:rPr>
                        <a:t>Seyming:</a:t>
                      </a:r>
                      <a:r>
                        <a:rPr lang="fo-FO" sz="1100" u="none" strike="noStrike" dirty="0">
                          <a:effectLst/>
                          <a:latin typeface="Comic Sans MS" panose="030F0702030302020204" pitchFamily="66" charset="0"/>
                        </a:rPr>
                        <a:t> Olivia Jacobsen.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Jóannes Andreasen. </a:t>
                      </a:r>
                      <a:r>
                        <a:rPr lang="fo-FO" sz="1100" u="sng" strike="noStrike" dirty="0">
                          <a:effectLst/>
                          <a:latin typeface="Comic Sans MS" panose="030F0702030302020204" pitchFamily="66" charset="0"/>
                        </a:rPr>
                        <a:t>Ljóssetari:</a:t>
                      </a:r>
                      <a:r>
                        <a:rPr lang="fo-FO" sz="1100" u="none" strike="noStrike" dirty="0">
                          <a:effectLst/>
                          <a:latin typeface="Comic Sans MS" panose="030F0702030302020204" pitchFamily="66" charset="0"/>
                        </a:rPr>
                        <a:t> Niels Nielsen. </a:t>
                      </a:r>
                      <a:r>
                        <a:rPr lang="fo-FO" sz="1100" u="sng" strike="noStrike" dirty="0">
                          <a:effectLst/>
                          <a:latin typeface="Comic Sans MS" panose="030F0702030302020204" pitchFamily="66" charset="0"/>
                        </a:rPr>
                        <a:t>Ljósmaður:</a:t>
                      </a:r>
                      <a:r>
                        <a:rPr lang="fo-FO" sz="1100" u="none" strike="noStrike" dirty="0">
                          <a:effectLst/>
                          <a:latin typeface="Comic Sans MS" panose="030F0702030302020204" pitchFamily="66" charset="0"/>
                        </a:rPr>
                        <a:t> Turpin Djurhuus. </a:t>
                      </a:r>
                      <a:r>
                        <a:rPr lang="fo-FO" sz="1100" u="sng" strike="noStrike" dirty="0">
                          <a:effectLst/>
                          <a:latin typeface="Comic Sans MS" panose="030F0702030302020204" pitchFamily="66" charset="0"/>
                        </a:rPr>
                        <a:t>Hár og smyrsl:</a:t>
                      </a:r>
                      <a:r>
                        <a:rPr lang="fo-FO" sz="1100" u="none" strike="noStrike" dirty="0">
                          <a:effectLst/>
                          <a:latin typeface="Comic Sans MS" panose="030F0702030302020204" pitchFamily="66" charset="0"/>
                        </a:rPr>
                        <a:t> Marjun Olsen. </a:t>
                      </a:r>
                      <a:r>
                        <a:rPr lang="fo-FO" sz="1100" u="sng" strike="noStrike" dirty="0">
                          <a:effectLst/>
                          <a:latin typeface="Comic Sans MS" panose="030F0702030302020204" pitchFamily="66" charset="0"/>
                        </a:rPr>
                        <a:t>Teskari og eldpassari:</a:t>
                      </a:r>
                      <a:r>
                        <a:rPr lang="fo-FO" sz="1100" u="none" strike="noStrike" dirty="0">
                          <a:effectLst/>
                          <a:latin typeface="Comic Sans MS" panose="030F0702030302020204" pitchFamily="66" charset="0"/>
                        </a:rPr>
                        <a:t> Finnbjørg Nattestad.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Stamen Stanchev.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Hilmar Joensen, Jytte Joensen, Karlot H. Jacobsen. Leikurin ferðaðist í Føroyum. Sosialurin: 20. november  1997, 24. januar, 6. februar 1998, Dimmalætting: 4. november, 19. november  1997, 14. januar, 16. januar, 24. januar, 6. februar 1998, Norðlýsið: 7. november 1997, 16. januar 1998.</a:t>
                      </a:r>
                    </a:p>
                    <a:p>
                      <a:pPr algn="l" fontAlgn="t"/>
                      <a:endParaRPr lang="fo-FO" sz="1100" b="1" i="0" u="none" strike="noStrike" dirty="0">
                        <a:solidFill>
                          <a:srgbClr val="2A2A2A"/>
                        </a:solidFill>
                        <a:effectLst/>
                        <a:latin typeface="Comic Sans MS" panose="030F0702030302020204" pitchFamily="66" charset="0"/>
                      </a:endParaRPr>
                    </a:p>
                  </a:txBody>
                  <a:tcPr marL="716" marR="716" marT="716" marB="0">
                    <a:solidFill>
                      <a:schemeClr val="accent1">
                        <a:lumMod val="20000"/>
                        <a:lumOff val="80000"/>
                      </a:schemeClr>
                    </a:solidFill>
                  </a:tcPr>
                </a:tc>
                <a:extLst>
                  <a:ext uri="{0D108BD9-81ED-4DB2-BD59-A6C34878D82A}">
                    <a16:rowId xmlns:a16="http://schemas.microsoft.com/office/drawing/2014/main" val="1215332486"/>
                  </a:ext>
                </a:extLst>
              </a:tr>
            </a:tbl>
          </a:graphicData>
        </a:graphic>
      </p:graphicFrame>
    </p:spTree>
    <p:extLst>
      <p:ext uri="{BB962C8B-B14F-4D97-AF65-F5344CB8AC3E}">
        <p14:creationId xmlns:p14="http://schemas.microsoft.com/office/powerpoint/2010/main" val="63542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4A60BD7-70A0-7E91-0E0E-6E2846407091}"/>
              </a:ext>
            </a:extLst>
          </p:cNvPr>
          <p:cNvGraphicFramePr>
            <a:graphicFrameLocks noGrp="1"/>
          </p:cNvGraphicFramePr>
          <p:nvPr>
            <p:extLst>
              <p:ext uri="{D42A27DB-BD31-4B8C-83A1-F6EECF244321}">
                <p14:modId xmlns:p14="http://schemas.microsoft.com/office/powerpoint/2010/main" val="1856706386"/>
              </p:ext>
            </p:extLst>
          </p:nvPr>
        </p:nvGraphicFramePr>
        <p:xfrm>
          <a:off x="0" y="0"/>
          <a:ext cx="12192001" cy="6850431"/>
        </p:xfrm>
        <a:graphic>
          <a:graphicData uri="http://schemas.openxmlformats.org/drawingml/2006/table">
            <a:tbl>
              <a:tblPr>
                <a:tableStyleId>{5C22544A-7EE6-4342-B048-85BDC9FD1C3A}</a:tableStyleId>
              </a:tblPr>
              <a:tblGrid>
                <a:gridCol w="1072675">
                  <a:extLst>
                    <a:ext uri="{9D8B030D-6E8A-4147-A177-3AD203B41FA5}">
                      <a16:colId xmlns:a16="http://schemas.microsoft.com/office/drawing/2014/main" val="1411083009"/>
                    </a:ext>
                  </a:extLst>
                </a:gridCol>
                <a:gridCol w="3253017">
                  <a:extLst>
                    <a:ext uri="{9D8B030D-6E8A-4147-A177-3AD203B41FA5}">
                      <a16:colId xmlns:a16="http://schemas.microsoft.com/office/drawing/2014/main" val="1664411711"/>
                    </a:ext>
                  </a:extLst>
                </a:gridCol>
                <a:gridCol w="2238635">
                  <a:extLst>
                    <a:ext uri="{9D8B030D-6E8A-4147-A177-3AD203B41FA5}">
                      <a16:colId xmlns:a16="http://schemas.microsoft.com/office/drawing/2014/main" val="1501088402"/>
                    </a:ext>
                  </a:extLst>
                </a:gridCol>
                <a:gridCol w="5627674">
                  <a:extLst>
                    <a:ext uri="{9D8B030D-6E8A-4147-A177-3AD203B41FA5}">
                      <a16:colId xmlns:a16="http://schemas.microsoft.com/office/drawing/2014/main" val="1920477348"/>
                    </a:ext>
                  </a:extLst>
                </a:gridCol>
              </a:tblGrid>
              <a:tr h="214714">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268679114"/>
                  </a:ext>
                </a:extLst>
              </a:tr>
              <a:tr h="1544848">
                <a:tc>
                  <a:txBody>
                    <a:bodyPr/>
                    <a:lstStyle/>
                    <a:p>
                      <a:pPr algn="ctr" fontAlgn="t"/>
                      <a:r>
                        <a:rPr lang="fo-FO" sz="1100" u="none" strike="noStrike">
                          <a:effectLst/>
                          <a:latin typeface="Comic Sans MS" panose="030F0702030302020204" pitchFamily="66" charset="0"/>
                        </a:rPr>
                        <a:t>1997/98</a:t>
                      </a:r>
                      <a:endParaRPr lang="fo-FO" sz="1100" b="0" i="0" u="none" strike="noStrike">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Brim og brúdleyp</a:t>
                      </a:r>
                      <a:endParaRPr lang="fo-FO" sz="1100" b="1" i="0" u="none" strike="noStrike" dirty="0">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Brim og brúdleyp eftir Philip King og Falkland L. Cary Leikárið 97/98.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Georg L. Samuelsen.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Jákup Olsen. </a:t>
                      </a:r>
                      <a:r>
                        <a:rPr lang="fo-FO" sz="1100" u="sng" strike="noStrike" dirty="0">
                          <a:effectLst/>
                          <a:latin typeface="Comic Sans MS" panose="030F0702030302020204" pitchFamily="66" charset="0"/>
                        </a:rPr>
                        <a:t>Leiktjøld:</a:t>
                      </a:r>
                      <a:r>
                        <a:rPr lang="fo-FO" sz="1100" u="none" strike="noStrike" dirty="0">
                          <a:effectLst/>
                          <a:latin typeface="Comic Sans MS" panose="030F0702030302020204" pitchFamily="66" charset="0"/>
                        </a:rPr>
                        <a:t> Jákup Olsen og Karin Djurhuus.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Jóhanna Maria Djurhuus. </a:t>
                      </a:r>
                      <a:r>
                        <a:rPr lang="fo-FO" sz="1100" u="sng" strike="noStrike" dirty="0">
                          <a:effectLst/>
                          <a:latin typeface="Comic Sans MS" panose="030F0702030302020204" pitchFamily="66" charset="0"/>
                        </a:rPr>
                        <a:t>Seyming:</a:t>
                      </a:r>
                      <a:r>
                        <a:rPr lang="fo-FO" sz="1100" u="none" strike="noStrike" dirty="0">
                          <a:effectLst/>
                          <a:latin typeface="Comic Sans MS" panose="030F0702030302020204" pitchFamily="66" charset="0"/>
                        </a:rPr>
                        <a:t> Lív Dam. </a:t>
                      </a:r>
                      <a:r>
                        <a:rPr lang="fo-FO" sz="1100" u="sng" strike="noStrike" dirty="0">
                          <a:effectLst/>
                          <a:latin typeface="Comic Sans MS" panose="030F0702030302020204" pitchFamily="66" charset="0"/>
                        </a:rPr>
                        <a:t>Hár og smyrsl:</a:t>
                      </a:r>
                      <a:r>
                        <a:rPr lang="fo-FO" sz="1100" u="none" strike="noStrike" dirty="0">
                          <a:effectLst/>
                          <a:latin typeface="Comic Sans MS" panose="030F0702030302020204" pitchFamily="66" charset="0"/>
                        </a:rPr>
                        <a:t> Marjun Olsen og Sissal Friisdahl.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Niels Nielsen og Tróndur Vatnhamar. </a:t>
                      </a:r>
                      <a:r>
                        <a:rPr lang="fo-FO" sz="1100" u="sng" strike="noStrike" dirty="0">
                          <a:effectLst/>
                          <a:latin typeface="Comic Sans MS" panose="030F0702030302020204" pitchFamily="66" charset="0"/>
                        </a:rPr>
                        <a:t>Pallstjórar:</a:t>
                      </a:r>
                      <a:r>
                        <a:rPr lang="fo-FO" sz="1100" u="none" strike="noStrike" dirty="0">
                          <a:effectLst/>
                          <a:latin typeface="Comic Sans MS" panose="030F0702030302020204" pitchFamily="66" charset="0"/>
                        </a:rPr>
                        <a:t> Rúna Mortensen og Elsa Jacobsen. </a:t>
                      </a:r>
                      <a:r>
                        <a:rPr lang="fo-FO" sz="1100" u="sng" strike="noStrike" dirty="0">
                          <a:effectLst/>
                          <a:latin typeface="Comic Sans MS" panose="030F0702030302020204" pitchFamily="66" charset="0"/>
                        </a:rPr>
                        <a:t>Teskarar:</a:t>
                      </a:r>
                      <a:r>
                        <a:rPr lang="fo-FO" sz="1100" u="none" strike="noStrike" dirty="0">
                          <a:effectLst/>
                          <a:latin typeface="Comic Sans MS" panose="030F0702030302020204" pitchFamily="66" charset="0"/>
                        </a:rPr>
                        <a:t> Eva Brekkstein og Beinta Jacobsen.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Birita Krossteig, Jógvan S. Joensen, Gunnhild Michelsen, Malan Thomsen, Kjartan Hansen, Jón Thorsteinsson, Jóanna Djurhuus, Dora Samuelsen, Hilmar Joensen. Sosialurin: 19. maj, 23. maj, 30. maj 1998, Dimmalætting: 19. maj, 23. maj 1998, Oyggjatíðindi: 20. maj 1998.</a:t>
                      </a:r>
                    </a:p>
                    <a:p>
                      <a:pPr algn="l" fontAlgn="t"/>
                      <a:endParaRPr lang="fo-FO" sz="300" b="1" i="0" u="none" strike="noStrike" dirty="0">
                        <a:solidFill>
                          <a:srgbClr val="2A2A2A"/>
                        </a:solidFill>
                        <a:effectLst/>
                        <a:latin typeface="Comic Sans MS" panose="030F0702030302020204" pitchFamily="66" charset="0"/>
                      </a:endParaRPr>
                    </a:p>
                  </a:txBody>
                  <a:tcPr marL="811" marR="811" marT="811" marB="0">
                    <a:solidFill>
                      <a:schemeClr val="accent1">
                        <a:lumMod val="20000"/>
                        <a:lumOff val="80000"/>
                      </a:schemeClr>
                    </a:solidFill>
                  </a:tcPr>
                </a:tc>
                <a:extLst>
                  <a:ext uri="{0D108BD9-81ED-4DB2-BD59-A6C34878D82A}">
                    <a16:rowId xmlns:a16="http://schemas.microsoft.com/office/drawing/2014/main" val="2169626347"/>
                  </a:ext>
                </a:extLst>
              </a:tr>
              <a:tr h="1045305">
                <a:tc>
                  <a:txBody>
                    <a:bodyPr/>
                    <a:lstStyle/>
                    <a:p>
                      <a:pPr algn="ctr" fontAlgn="t"/>
                      <a:r>
                        <a:rPr lang="fo-FO" sz="1100" u="none" strike="noStrike">
                          <a:effectLst/>
                          <a:latin typeface="Comic Sans MS" panose="030F0702030302020204" pitchFamily="66" charset="0"/>
                        </a:rPr>
                        <a:t>1997/98</a:t>
                      </a:r>
                      <a:endParaRPr lang="fo-FO" sz="1100" b="0" i="0" u="none" strike="noStrike">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nb-NO" sz="1100" b="1" u="none" strike="noStrike" dirty="0" err="1">
                          <a:effectLst/>
                          <a:latin typeface="Comic Sans MS" panose="030F0702030302020204" pitchFamily="66" charset="0"/>
                        </a:rPr>
                        <a:t>Ferðin</a:t>
                      </a:r>
                      <a:r>
                        <a:rPr lang="nb-NO" sz="1100" b="1" u="none" strike="noStrike" dirty="0">
                          <a:effectLst/>
                          <a:latin typeface="Comic Sans MS" panose="030F0702030302020204" pitchFamily="66" charset="0"/>
                        </a:rPr>
                        <a:t> til </a:t>
                      </a:r>
                      <a:r>
                        <a:rPr lang="nb-NO" sz="1100" b="1" u="none" strike="noStrike" dirty="0" err="1">
                          <a:effectLst/>
                          <a:latin typeface="Comic Sans MS" panose="030F0702030302020204" pitchFamily="66" charset="0"/>
                        </a:rPr>
                        <a:t>teir</a:t>
                      </a:r>
                      <a:r>
                        <a:rPr lang="nb-NO" sz="1100" b="1" u="none" strike="noStrike" dirty="0">
                          <a:effectLst/>
                          <a:latin typeface="Comic Sans MS" panose="030F0702030302020204" pitchFamily="66" charset="0"/>
                        </a:rPr>
                        <a:t> </a:t>
                      </a:r>
                      <a:r>
                        <a:rPr lang="nb-NO" sz="1100" b="1" u="none" strike="noStrike" dirty="0" err="1">
                          <a:effectLst/>
                          <a:latin typeface="Comic Sans MS" panose="030F0702030302020204" pitchFamily="66" charset="0"/>
                        </a:rPr>
                        <a:t>grønu</a:t>
                      </a:r>
                      <a:r>
                        <a:rPr lang="nb-NO" sz="1100" b="1" u="none" strike="noStrike" dirty="0">
                          <a:effectLst/>
                          <a:latin typeface="Comic Sans MS" panose="030F0702030302020204" pitchFamily="66" charset="0"/>
                        </a:rPr>
                        <a:t> </a:t>
                      </a:r>
                      <a:r>
                        <a:rPr lang="nb-NO" sz="1100" b="1" u="none" strike="noStrike" dirty="0" err="1">
                          <a:effectLst/>
                          <a:latin typeface="Comic Sans MS" panose="030F0702030302020204" pitchFamily="66" charset="0"/>
                        </a:rPr>
                        <a:t>skuggarnar</a:t>
                      </a:r>
                      <a:endParaRPr lang="nb-NO" sz="1100" b="1" i="0" u="none" strike="noStrike" dirty="0">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Ferðin til teir grønu skuggarnar eftir Finn Methling. Leikárið 97/98.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Poul Johannes Lindberg.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Eyð Matras.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Stamen Stanchev. </a:t>
                      </a:r>
                      <a:r>
                        <a:rPr lang="fo-FO" sz="1100" u="sng" strike="noStrike" dirty="0">
                          <a:effectLst/>
                          <a:latin typeface="Comic Sans MS" panose="030F0702030302020204" pitchFamily="66" charset="0"/>
                        </a:rPr>
                        <a:t>Pall og búnar:</a:t>
                      </a:r>
                      <a:r>
                        <a:rPr lang="fo-FO" sz="1100" u="none" strike="noStrike" dirty="0">
                          <a:effectLst/>
                          <a:latin typeface="Comic Sans MS" panose="030F0702030302020204" pitchFamily="66" charset="0"/>
                        </a:rPr>
                        <a:t> Edward Fuglø.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Niels Nilsen, Turpin N Djurhuus. </a:t>
                      </a:r>
                      <a:r>
                        <a:rPr lang="fo-FO" sz="1100" u="sng" strike="noStrike" dirty="0">
                          <a:effectLst/>
                          <a:latin typeface="Comic Sans MS" panose="030F0702030302020204" pitchFamily="66" charset="0"/>
                        </a:rPr>
                        <a:t>Leikari:</a:t>
                      </a:r>
                      <a:r>
                        <a:rPr lang="fo-FO" sz="1100" u="none" strike="noStrike" dirty="0">
                          <a:effectLst/>
                          <a:latin typeface="Comic Sans MS" panose="030F0702030302020204" pitchFamily="66" charset="0"/>
                        </a:rPr>
                        <a:t> Jytte Joensen. Dimmalætting: 24. oktober17. november, 21. november,  24. november 1998, 12. mars 1999, Sosialurin: 30. oktober, 11. november, 24. november 1998, 6. mars, 13. mars, 17. mars 99, Leikurin ferðast um Føroyar.</a:t>
                      </a:r>
                    </a:p>
                    <a:p>
                      <a:pPr algn="l" fontAlgn="t"/>
                      <a:endParaRPr lang="fo-FO" sz="300" b="1" i="0" u="none" strike="noStrike" dirty="0">
                        <a:solidFill>
                          <a:srgbClr val="2A2A2A"/>
                        </a:solidFill>
                        <a:effectLst/>
                        <a:latin typeface="Comic Sans MS" panose="030F0702030302020204" pitchFamily="66" charset="0"/>
                      </a:endParaRPr>
                    </a:p>
                  </a:txBody>
                  <a:tcPr marL="811" marR="811" marT="811" marB="0">
                    <a:solidFill>
                      <a:schemeClr val="accent1">
                        <a:lumMod val="20000"/>
                        <a:lumOff val="80000"/>
                      </a:schemeClr>
                    </a:solidFill>
                  </a:tcPr>
                </a:tc>
                <a:extLst>
                  <a:ext uri="{0D108BD9-81ED-4DB2-BD59-A6C34878D82A}">
                    <a16:rowId xmlns:a16="http://schemas.microsoft.com/office/drawing/2014/main" val="1283938078"/>
                  </a:ext>
                </a:extLst>
              </a:tr>
              <a:tr h="1877876">
                <a:tc>
                  <a:txBody>
                    <a:bodyPr/>
                    <a:lstStyle/>
                    <a:p>
                      <a:pPr algn="ctr" fontAlgn="t"/>
                      <a:r>
                        <a:rPr lang="fo-FO" sz="1100" u="none" strike="noStrike">
                          <a:effectLst/>
                          <a:latin typeface="Comic Sans MS" panose="030F0702030302020204" pitchFamily="66" charset="0"/>
                        </a:rPr>
                        <a:t>1998</a:t>
                      </a:r>
                      <a:endParaRPr lang="fo-FO" sz="1100" b="0" i="0" u="none" strike="noStrike">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nn-NO" sz="1100" b="1" u="none" strike="noStrike" dirty="0" err="1">
                          <a:effectLst/>
                          <a:latin typeface="Comic Sans MS" panose="030F0702030302020204" pitchFamily="66" charset="0"/>
                        </a:rPr>
                        <a:t>Kvøldseta</a:t>
                      </a:r>
                      <a:r>
                        <a:rPr lang="nn-NO" sz="1100" b="1" u="none" strike="noStrike" dirty="0">
                          <a:effectLst/>
                          <a:latin typeface="Comic Sans MS" panose="030F0702030302020204" pitchFamily="66" charset="0"/>
                        </a:rPr>
                        <a:t> - </a:t>
                      </a:r>
                      <a:r>
                        <a:rPr lang="nn-NO" sz="1100" b="1" u="none" strike="noStrike" dirty="0" err="1">
                          <a:effectLst/>
                          <a:latin typeface="Comic Sans MS" panose="030F0702030302020204" pitchFamily="66" charset="0"/>
                        </a:rPr>
                        <a:t>Havnar</a:t>
                      </a:r>
                      <a:r>
                        <a:rPr lang="nn-NO" sz="1100" b="1" u="none" strike="noStrike" dirty="0">
                          <a:effectLst/>
                          <a:latin typeface="Comic Sans MS" panose="030F0702030302020204" pitchFamily="66" charset="0"/>
                        </a:rPr>
                        <a:t> Sjónleikarfelag 80 </a:t>
                      </a:r>
                      <a:r>
                        <a:rPr lang="nn-NO" sz="1100" b="1" u="none" strike="noStrike" dirty="0" err="1">
                          <a:effectLst/>
                          <a:latin typeface="Comic Sans MS" panose="030F0702030302020204" pitchFamily="66" charset="0"/>
                        </a:rPr>
                        <a:t>ár</a:t>
                      </a:r>
                      <a:endParaRPr lang="nn-NO" sz="1100" b="1" i="0" u="none" strike="noStrike" dirty="0">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Kvøldseta – Havnar Sjónleikarfelag 80 ár.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Elin Mouritsen. </a:t>
                      </a:r>
                      <a:r>
                        <a:rPr lang="fo-FO" sz="1100" u="sng" strike="noStrike" dirty="0">
                          <a:effectLst/>
                          <a:latin typeface="Comic Sans MS" panose="030F0702030302020204" pitchFamily="66" charset="0"/>
                        </a:rPr>
                        <a:t>Klaver:</a:t>
                      </a:r>
                      <a:r>
                        <a:rPr lang="fo-FO" sz="1100" u="none" strike="noStrike" dirty="0">
                          <a:effectLst/>
                          <a:latin typeface="Comic Sans MS" panose="030F0702030302020204" pitchFamily="66" charset="0"/>
                        </a:rPr>
                        <a:t>  Rigmor Restorff. Bjørgfinnur Nielsen og Høgni Joensen bóru fram yrkingina hjá Hans A. Djurhuus: Verði høgt til loft, verði vítt til veggja sum var yrkt til vígsluna av Sjónleikarhúsinum 1926. Eyðun Johannesen: Ein heilsan. Leikarar, tónleikarar og sangarar: Elsa Jacobsen, Heri Kragesteen, Pauli Hansen, Berghild Poulsen, Sanna í Brekkunum, Gunnvør Poulsen, Hjørdis Johansen, Úlvur við Høgadalsá, Magnus Hansen, Lív Dam, Rasmus Magnussen, Flóvin Jacobsen, Malan Thomsen, Hjørdis Johansen, Hjørdis Trónd, Gunhild Michelsen, Jóan Petur Andreassen, Jytte Joensen, Fía Norðberg, Magna í Stórustovu, Sigmundur Høgnason í Dali. Kvøldsetan var sett saman av sangum úr leikum sum Havnar Sjónleikarfelag hevur framført hesi 80 árini. Dimmalætting 19. februar 1998.</a:t>
                      </a:r>
                    </a:p>
                    <a:p>
                      <a:pPr algn="l" fontAlgn="t"/>
                      <a:endParaRPr lang="fo-FO" sz="300" b="1" i="0" u="none" strike="noStrike" dirty="0">
                        <a:solidFill>
                          <a:srgbClr val="2A2A2A"/>
                        </a:solidFill>
                        <a:effectLst/>
                        <a:latin typeface="Comic Sans MS" panose="030F0702030302020204" pitchFamily="66" charset="0"/>
                      </a:endParaRPr>
                    </a:p>
                  </a:txBody>
                  <a:tcPr marL="811" marR="811" marT="811" marB="0">
                    <a:solidFill>
                      <a:schemeClr val="accent1">
                        <a:lumMod val="20000"/>
                        <a:lumOff val="80000"/>
                      </a:schemeClr>
                    </a:solidFill>
                  </a:tcPr>
                </a:tc>
                <a:extLst>
                  <a:ext uri="{0D108BD9-81ED-4DB2-BD59-A6C34878D82A}">
                    <a16:rowId xmlns:a16="http://schemas.microsoft.com/office/drawing/2014/main" val="828308473"/>
                  </a:ext>
                </a:extLst>
              </a:tr>
              <a:tr h="999892">
                <a:tc>
                  <a:txBody>
                    <a:bodyPr/>
                    <a:lstStyle/>
                    <a:p>
                      <a:pPr algn="ctr" fontAlgn="t"/>
                      <a:r>
                        <a:rPr lang="fo-FO" sz="1100" u="none" strike="noStrike">
                          <a:effectLst/>
                          <a:latin typeface="Comic Sans MS" panose="030F0702030302020204" pitchFamily="66" charset="0"/>
                        </a:rPr>
                        <a:t>1998</a:t>
                      </a:r>
                      <a:endParaRPr lang="fo-FO" sz="1100" b="0" i="0" u="none" strike="noStrike">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Leikhúskabarett 1998</a:t>
                      </a:r>
                      <a:endParaRPr lang="fo-FO" sz="1100" b="1" i="0" u="none" strike="noStrike" dirty="0">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Leikhúskabarett 1998.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Allan Dalsgarð. </a:t>
                      </a:r>
                      <a:r>
                        <a:rPr lang="fo-FO" sz="1100" u="sng" strike="noStrike" dirty="0">
                          <a:effectLst/>
                          <a:latin typeface="Comic Sans MS" panose="030F0702030302020204" pitchFamily="66" charset="0"/>
                        </a:rPr>
                        <a:t>Umsiting:</a:t>
                      </a:r>
                      <a:r>
                        <a:rPr lang="fo-FO" sz="1100" u="none" strike="noStrike" dirty="0">
                          <a:effectLst/>
                          <a:latin typeface="Comic Sans MS" panose="030F0702030302020204" pitchFamily="66" charset="0"/>
                        </a:rPr>
                        <a:t> Páll Isholm. </a:t>
                      </a:r>
                      <a:r>
                        <a:rPr lang="fo-FO" sz="1100" u="sng" strike="noStrike" dirty="0">
                          <a:effectLst/>
                          <a:latin typeface="Comic Sans MS" panose="030F0702030302020204" pitchFamily="66" charset="0"/>
                        </a:rPr>
                        <a:t>Ljóð, ljós, video:</a:t>
                      </a:r>
                      <a:r>
                        <a:rPr lang="fo-FO" sz="1100" u="none" strike="noStrike" dirty="0">
                          <a:effectLst/>
                          <a:latin typeface="Comic Sans MS" panose="030F0702030302020204" pitchFamily="66" charset="0"/>
                        </a:rPr>
                        <a:t> Høgni Jacobsen, Tróndur vatnhamar.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Halgir Winther Arge, Mass Hoydal, Ólavur Olsen, Pætur Joensen, Torkil Olsen, Tróndur Bogason.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Annfinnur H. Jacobsen, Dánjal á Neystabø, Elin á Rógvi, Gutti Winther, Kjartan Hansen, Rókur Jakobsen, Turpin Nap, Djurhuus. Sosialurin 1. august 1998.</a:t>
                      </a:r>
                    </a:p>
                    <a:p>
                      <a:pPr algn="l" fontAlgn="t"/>
                      <a:endParaRPr lang="fo-FO" sz="1100" b="1" i="0" u="none" strike="noStrike" dirty="0">
                        <a:solidFill>
                          <a:srgbClr val="2A2A2A"/>
                        </a:solidFill>
                        <a:effectLst/>
                        <a:latin typeface="Comic Sans MS" panose="030F0702030302020204" pitchFamily="66" charset="0"/>
                      </a:endParaRPr>
                    </a:p>
                  </a:txBody>
                  <a:tcPr marL="811" marR="811" marT="811" marB="0">
                    <a:solidFill>
                      <a:schemeClr val="accent1">
                        <a:lumMod val="20000"/>
                        <a:lumOff val="80000"/>
                      </a:schemeClr>
                    </a:solidFill>
                  </a:tcPr>
                </a:tc>
                <a:extLst>
                  <a:ext uri="{0D108BD9-81ED-4DB2-BD59-A6C34878D82A}">
                    <a16:rowId xmlns:a16="http://schemas.microsoft.com/office/drawing/2014/main" val="611159440"/>
                  </a:ext>
                </a:extLst>
              </a:tr>
              <a:tr h="833377">
                <a:tc>
                  <a:txBody>
                    <a:bodyPr/>
                    <a:lstStyle/>
                    <a:p>
                      <a:pPr algn="ctr" fontAlgn="t"/>
                      <a:r>
                        <a:rPr lang="fo-FO" sz="1100" u="none" strike="noStrike">
                          <a:effectLst/>
                          <a:latin typeface="Comic Sans MS" panose="030F0702030302020204" pitchFamily="66" charset="0"/>
                        </a:rPr>
                        <a:t>1998</a:t>
                      </a:r>
                      <a:endParaRPr lang="fo-FO" sz="1100" b="0" i="0" u="none" strike="noStrike">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Leikhúsjól 1998</a:t>
                      </a:r>
                      <a:endParaRPr lang="fo-FO" sz="1100" b="1" i="0" u="none" strike="noStrike" dirty="0">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811" marR="811" marT="811"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Leikhúsjól 1998 Tá Brúsajøkul og Oxakolla fóru í Sjónleikarhúsið. </a:t>
                      </a:r>
                      <a:r>
                        <a:rPr lang="fo-FO" sz="1100" u="sng" strike="noStrike" dirty="0">
                          <a:effectLst/>
                          <a:latin typeface="Comic Sans MS" panose="030F0702030302020204" pitchFamily="66" charset="0"/>
                        </a:rPr>
                        <a:t>Hugskot, skriva, sett upp til</a:t>
                      </a:r>
                      <a:r>
                        <a:rPr lang="fo-FO" sz="1100" u="none" strike="noStrike" dirty="0">
                          <a:effectLst/>
                          <a:latin typeface="Comic Sans MS" panose="030F0702030302020204" pitchFamily="66" charset="0"/>
                        </a:rPr>
                        <a:t> </a:t>
                      </a:r>
                      <a:r>
                        <a:rPr lang="fo-FO" sz="1100" u="sng" strike="noStrike" dirty="0">
                          <a:effectLst/>
                          <a:latin typeface="Comic Sans MS" panose="030F0702030302020204" pitchFamily="66" charset="0"/>
                        </a:rPr>
                        <a:t>pall</a:t>
                      </a:r>
                      <a:r>
                        <a:rPr lang="fo-FO" sz="1100" u="none" strike="noStrike" dirty="0">
                          <a:effectLst/>
                          <a:latin typeface="Comic Sans MS" panose="030F0702030302020204" pitchFamily="66" charset="0"/>
                        </a:rPr>
                        <a:t>: Hjørdis Johansen. </a:t>
                      </a:r>
                      <a:r>
                        <a:rPr lang="fo-FO" sz="1100" u="sng" strike="noStrike" dirty="0">
                          <a:effectLst/>
                          <a:latin typeface="Comic Sans MS" panose="030F0702030302020204" pitchFamily="66" charset="0"/>
                        </a:rPr>
                        <a:t>Leikstjóri: </a:t>
                      </a:r>
                      <a:r>
                        <a:rPr lang="fo-FO" sz="1100" u="none" strike="noStrike" dirty="0">
                          <a:effectLst/>
                          <a:latin typeface="Comic Sans MS" panose="030F0702030302020204" pitchFamily="66" charset="0"/>
                        </a:rPr>
                        <a:t>Hjørdis Johansen. Lítli Gutti: </a:t>
                      </a:r>
                      <a:r>
                        <a:rPr lang="fo-FO" sz="1100" u="sng" strike="noStrike" dirty="0">
                          <a:effectLst/>
                          <a:latin typeface="Comic Sans MS" panose="030F0702030302020204" pitchFamily="66" charset="0"/>
                        </a:rPr>
                        <a:t>Sett upp til pall og umskriva:</a:t>
                      </a:r>
                      <a:r>
                        <a:rPr lang="fo-FO" sz="1100" u="none" strike="noStrike" dirty="0">
                          <a:effectLst/>
                          <a:latin typeface="Comic Sans MS" panose="030F0702030302020204" pitchFamily="66" charset="0"/>
                        </a:rPr>
                        <a:t> Katharina Nolsøe.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Katharina Nolsøe. Dimmalætting 5. desember 1998: Leikhúsjól eiga at vera í Sjónleikarhúsinum, og tað vera tey eisini í í ár. 55 børn og trý vaksin fara at syngja og spæla. Dimmalætting: 8. desember 1998.</a:t>
                      </a:r>
                    </a:p>
                    <a:p>
                      <a:pPr algn="l" fontAlgn="t"/>
                      <a:endParaRPr lang="fo-FO" sz="300" b="1" i="0" u="none" strike="noStrike" dirty="0">
                        <a:solidFill>
                          <a:srgbClr val="2A2A2A"/>
                        </a:solidFill>
                        <a:effectLst/>
                        <a:latin typeface="Comic Sans MS" panose="030F0702030302020204" pitchFamily="66" charset="0"/>
                      </a:endParaRPr>
                    </a:p>
                  </a:txBody>
                  <a:tcPr marL="811" marR="811" marT="811" marB="0">
                    <a:solidFill>
                      <a:schemeClr val="accent1">
                        <a:lumMod val="20000"/>
                        <a:lumOff val="80000"/>
                      </a:schemeClr>
                    </a:solidFill>
                  </a:tcPr>
                </a:tc>
                <a:extLst>
                  <a:ext uri="{0D108BD9-81ED-4DB2-BD59-A6C34878D82A}">
                    <a16:rowId xmlns:a16="http://schemas.microsoft.com/office/drawing/2014/main" val="2876537027"/>
                  </a:ext>
                </a:extLst>
              </a:tr>
              <a:tr h="243008">
                <a:tc>
                  <a:txBody>
                    <a:bodyPr/>
                    <a:lstStyle/>
                    <a:p>
                      <a:pPr algn="ctr" fontAlgn="ctr"/>
                      <a:r>
                        <a:rPr lang="fo-FO" sz="1100" u="none" strike="noStrike" dirty="0">
                          <a:effectLst/>
                          <a:latin typeface="Comic Sans MS" panose="030F0702030302020204" pitchFamily="66" charset="0"/>
                        </a:rPr>
                        <a:t>1998</a:t>
                      </a:r>
                      <a:endParaRPr lang="fo-FO" sz="1100" b="0" i="0" u="none" strike="noStrike" dirty="0">
                        <a:solidFill>
                          <a:srgbClr val="000000"/>
                        </a:solidFill>
                        <a:effectLst/>
                        <a:latin typeface="Comic Sans MS" panose="030F0702030302020204" pitchFamily="66" charset="0"/>
                      </a:endParaRPr>
                    </a:p>
                  </a:txBody>
                  <a:tcPr marL="811" marR="811" marT="811"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Ovastevnukabarettin </a:t>
                      </a:r>
                      <a:endParaRPr lang="fo-FO" sz="1100" b="1" i="0" u="none" strike="noStrike" dirty="0">
                        <a:solidFill>
                          <a:srgbClr val="000000"/>
                        </a:solidFill>
                        <a:effectLst/>
                        <a:latin typeface="Comic Sans MS" panose="030F0702030302020204" pitchFamily="66" charset="0"/>
                      </a:endParaRPr>
                    </a:p>
                  </a:txBody>
                  <a:tcPr marL="811" marR="811" marT="811" marB="0" anchor="ctr">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Ungmannafelagið Royndin</a:t>
                      </a:r>
                    </a:p>
                    <a:p>
                      <a:pPr algn="l" fontAlgn="b"/>
                      <a:endParaRPr lang="fo-FO" sz="500" b="1" i="0" u="none" strike="noStrike" dirty="0">
                        <a:solidFill>
                          <a:srgbClr val="000000"/>
                        </a:solidFill>
                        <a:effectLst/>
                        <a:latin typeface="Comic Sans MS" panose="030F0702030302020204" pitchFamily="66" charset="0"/>
                      </a:endParaRPr>
                    </a:p>
                  </a:txBody>
                  <a:tcPr marL="811" marR="811" marT="811" marB="0" anchor="b">
                    <a:solidFill>
                      <a:schemeClr val="accent1">
                        <a:lumMod val="20000"/>
                        <a:lumOff val="80000"/>
                      </a:schemeClr>
                    </a:solidFill>
                  </a:tcPr>
                </a:tc>
                <a:tc>
                  <a:txBody>
                    <a:bodyPr/>
                    <a:lstStyle/>
                    <a:p>
                      <a:pPr algn="l" fontAlgn="ctr"/>
                      <a:r>
                        <a:rPr lang="fo-FO" sz="1100" u="none" strike="noStrike" dirty="0">
                          <a:effectLst/>
                          <a:latin typeface="Comic Sans MS" panose="030F0702030302020204" pitchFamily="66" charset="0"/>
                        </a:rPr>
                        <a:t> </a:t>
                      </a:r>
                      <a:endParaRPr lang="fo-FO" sz="1100" b="1" i="0" u="none" strike="noStrike" dirty="0">
                        <a:solidFill>
                          <a:srgbClr val="2A2A2A"/>
                        </a:solidFill>
                        <a:effectLst/>
                        <a:latin typeface="Comic Sans MS" panose="030F0702030302020204" pitchFamily="66" charset="0"/>
                      </a:endParaRPr>
                    </a:p>
                  </a:txBody>
                  <a:tcPr marL="811" marR="811" marT="811" marB="0" anchor="ctr">
                    <a:solidFill>
                      <a:schemeClr val="accent1">
                        <a:lumMod val="20000"/>
                        <a:lumOff val="80000"/>
                      </a:schemeClr>
                    </a:solidFill>
                  </a:tcPr>
                </a:tc>
                <a:extLst>
                  <a:ext uri="{0D108BD9-81ED-4DB2-BD59-A6C34878D82A}">
                    <a16:rowId xmlns:a16="http://schemas.microsoft.com/office/drawing/2014/main" val="3363548295"/>
                  </a:ext>
                </a:extLst>
              </a:tr>
            </a:tbl>
          </a:graphicData>
        </a:graphic>
      </p:graphicFrame>
    </p:spTree>
    <p:extLst>
      <p:ext uri="{BB962C8B-B14F-4D97-AF65-F5344CB8AC3E}">
        <p14:creationId xmlns:p14="http://schemas.microsoft.com/office/powerpoint/2010/main" val="575759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77EC4C-AF6E-1F40-86B6-FDDA2FBF1EC8}"/>
              </a:ext>
            </a:extLst>
          </p:cNvPr>
          <p:cNvGraphicFramePr>
            <a:graphicFrameLocks noGrp="1"/>
          </p:cNvGraphicFramePr>
          <p:nvPr>
            <p:extLst>
              <p:ext uri="{D42A27DB-BD31-4B8C-83A1-F6EECF244321}">
                <p14:modId xmlns:p14="http://schemas.microsoft.com/office/powerpoint/2010/main" val="1021876758"/>
              </p:ext>
            </p:extLst>
          </p:nvPr>
        </p:nvGraphicFramePr>
        <p:xfrm>
          <a:off x="0" y="0"/>
          <a:ext cx="12192000" cy="6851757"/>
        </p:xfrm>
        <a:graphic>
          <a:graphicData uri="http://schemas.openxmlformats.org/drawingml/2006/table">
            <a:tbl>
              <a:tblPr>
                <a:tableStyleId>{5C22544A-7EE6-4342-B048-85BDC9FD1C3A}</a:tableStyleId>
              </a:tblPr>
              <a:tblGrid>
                <a:gridCol w="1072683">
                  <a:extLst>
                    <a:ext uri="{9D8B030D-6E8A-4147-A177-3AD203B41FA5}">
                      <a16:colId xmlns:a16="http://schemas.microsoft.com/office/drawing/2014/main" val="1943880858"/>
                    </a:ext>
                  </a:extLst>
                </a:gridCol>
                <a:gridCol w="3253011">
                  <a:extLst>
                    <a:ext uri="{9D8B030D-6E8A-4147-A177-3AD203B41FA5}">
                      <a16:colId xmlns:a16="http://schemas.microsoft.com/office/drawing/2014/main" val="3482691962"/>
                    </a:ext>
                  </a:extLst>
                </a:gridCol>
                <a:gridCol w="2238632">
                  <a:extLst>
                    <a:ext uri="{9D8B030D-6E8A-4147-A177-3AD203B41FA5}">
                      <a16:colId xmlns:a16="http://schemas.microsoft.com/office/drawing/2014/main" val="46597572"/>
                    </a:ext>
                  </a:extLst>
                </a:gridCol>
                <a:gridCol w="5627674">
                  <a:extLst>
                    <a:ext uri="{9D8B030D-6E8A-4147-A177-3AD203B41FA5}">
                      <a16:colId xmlns:a16="http://schemas.microsoft.com/office/drawing/2014/main" val="1914794638"/>
                    </a:ext>
                  </a:extLst>
                </a:gridCol>
              </a:tblGrid>
              <a:tr h="38441">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4244114766"/>
                  </a:ext>
                </a:extLst>
              </a:tr>
              <a:tr h="1116742">
                <a:tc>
                  <a:txBody>
                    <a:bodyPr/>
                    <a:lstStyle/>
                    <a:p>
                      <a:pPr algn="ctr" fontAlgn="t"/>
                      <a:r>
                        <a:rPr lang="fo-FO" sz="1100" u="none" strike="noStrike">
                          <a:effectLst/>
                          <a:latin typeface="Comic Sans MS" panose="030F0702030302020204" pitchFamily="66" charset="0"/>
                        </a:rPr>
                        <a:t>1998/99</a:t>
                      </a:r>
                      <a:endParaRPr lang="fo-FO" sz="1100" b="0" i="0" u="none" strike="noStrike">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nn-NO" sz="1100" b="1" u="none" strike="noStrike" dirty="0">
                          <a:effectLst/>
                          <a:latin typeface="Comic Sans MS" panose="030F0702030302020204" pitchFamily="66" charset="0"/>
                        </a:rPr>
                        <a:t>Gamla </a:t>
                      </a:r>
                      <a:r>
                        <a:rPr lang="nn-NO" sz="1100" b="1" u="none" strike="noStrike" dirty="0" err="1">
                          <a:effectLst/>
                          <a:latin typeface="Comic Sans MS" panose="030F0702030302020204" pitchFamily="66" charset="0"/>
                        </a:rPr>
                        <a:t>daman</a:t>
                      </a:r>
                      <a:r>
                        <a:rPr lang="nn-NO" sz="1100" b="1" u="none" strike="noStrike" dirty="0">
                          <a:effectLst/>
                          <a:latin typeface="Comic Sans MS" panose="030F0702030302020204" pitchFamily="66" charset="0"/>
                        </a:rPr>
                        <a:t> </a:t>
                      </a:r>
                      <a:r>
                        <a:rPr lang="nn-NO" sz="1100" b="1" u="none" strike="noStrike" dirty="0" err="1">
                          <a:effectLst/>
                          <a:latin typeface="Comic Sans MS" panose="030F0702030302020204" pitchFamily="66" charset="0"/>
                        </a:rPr>
                        <a:t>kemur</a:t>
                      </a:r>
                      <a:r>
                        <a:rPr lang="nn-NO" sz="1100" b="1" u="none" strike="noStrike" dirty="0">
                          <a:effectLst/>
                          <a:latin typeface="Comic Sans MS" panose="030F0702030302020204" pitchFamily="66" charset="0"/>
                        </a:rPr>
                        <a:t> til </a:t>
                      </a:r>
                      <a:r>
                        <a:rPr lang="nn-NO" sz="1100" b="1" u="none" strike="noStrike" dirty="0" err="1">
                          <a:effectLst/>
                          <a:latin typeface="Comic Sans MS" panose="030F0702030302020204" pitchFamily="66" charset="0"/>
                        </a:rPr>
                        <a:t>býin</a:t>
                      </a:r>
                      <a:r>
                        <a:rPr lang="nn-NO" sz="1100" b="1" u="none" strike="noStrike" dirty="0">
                          <a:effectLst/>
                          <a:latin typeface="Comic Sans MS" panose="030F0702030302020204" pitchFamily="66" charset="0"/>
                        </a:rPr>
                        <a:t> </a:t>
                      </a:r>
                      <a:endParaRPr lang="nn-NO" sz="1100" b="1" i="0" u="none" strike="noStrike" dirty="0">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Gamla daman kemur til býin eftir Fridrich Dürrenmatt. Leikárið 98/99.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Elin Súsanna Jacobsen.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Laura Joensen. </a:t>
                      </a:r>
                      <a:r>
                        <a:rPr lang="fo-FO" sz="1100" u="sng" strike="noStrike" dirty="0">
                          <a:effectLst/>
                          <a:latin typeface="Comic Sans MS" panose="030F0702030302020204" pitchFamily="66" charset="0"/>
                        </a:rPr>
                        <a:t>Pallmynd og búnar:</a:t>
                      </a:r>
                      <a:r>
                        <a:rPr lang="fo-FO" sz="1100" u="none" strike="noStrike" dirty="0">
                          <a:effectLst/>
                          <a:latin typeface="Comic Sans MS" panose="030F0702030302020204" pitchFamily="66" charset="0"/>
                        </a:rPr>
                        <a:t> Barbara í Gongini. </a:t>
                      </a:r>
                      <a:r>
                        <a:rPr lang="fo-FO" sz="1100" u="sng" strike="noStrike" dirty="0">
                          <a:effectLst/>
                          <a:latin typeface="Comic Sans MS" panose="030F0702030302020204" pitchFamily="66" charset="0"/>
                        </a:rPr>
                        <a:t>Framleiðsla:</a:t>
                      </a:r>
                      <a:r>
                        <a:rPr lang="fo-FO" sz="1100" u="none" strike="noStrike" dirty="0">
                          <a:effectLst/>
                          <a:latin typeface="Comic Sans MS" panose="030F0702030302020204" pitchFamily="66" charset="0"/>
                        </a:rPr>
                        <a:t> Jytte Joensen. </a:t>
                      </a:r>
                      <a:r>
                        <a:rPr lang="fo-FO" sz="1100" u="sng" strike="noStrike" dirty="0">
                          <a:effectLst/>
                          <a:latin typeface="Comic Sans MS" panose="030F0702030302020204" pitchFamily="66" charset="0"/>
                        </a:rPr>
                        <a:t>Samskipari:</a:t>
                      </a:r>
                      <a:r>
                        <a:rPr lang="fo-FO" sz="1100" u="none" strike="noStrike" dirty="0">
                          <a:effectLst/>
                          <a:latin typeface="Comic Sans MS" panose="030F0702030302020204" pitchFamily="66" charset="0"/>
                        </a:rPr>
                        <a:t> Sólvør Patursson Niclasen. </a:t>
                      </a:r>
                      <a:r>
                        <a:rPr lang="fo-FO" sz="1100" u="sng" strike="noStrike" dirty="0">
                          <a:effectLst/>
                          <a:latin typeface="Comic Sans MS" panose="030F0702030302020204" pitchFamily="66" charset="0"/>
                        </a:rPr>
                        <a:t>Pallstjóri og rekvisitør:</a:t>
                      </a:r>
                      <a:r>
                        <a:rPr lang="fo-FO" sz="1100" u="none" strike="noStrike" dirty="0">
                          <a:effectLst/>
                          <a:latin typeface="Comic Sans MS" panose="030F0702030302020204" pitchFamily="66" charset="0"/>
                        </a:rPr>
                        <a:t> Gunnhild Michelsen.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Jákup Olsen, Símin í Dali, Hallur Hjalgrímsson,. </a:t>
                      </a:r>
                      <a:r>
                        <a:rPr lang="fo-FO" sz="1100" u="sng"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Niels Nielsen. </a:t>
                      </a:r>
                      <a:r>
                        <a:rPr lang="fo-FO" sz="1100" u="sng" strike="noStrike" dirty="0">
                          <a:effectLst/>
                          <a:latin typeface="Comic Sans MS" panose="030F0702030302020204" pitchFamily="66" charset="0"/>
                        </a:rPr>
                        <a:t>Video:</a:t>
                      </a:r>
                      <a:r>
                        <a:rPr lang="fo-FO" sz="1100" u="none" strike="noStrike" dirty="0">
                          <a:effectLst/>
                          <a:latin typeface="Comic Sans MS" panose="030F0702030302020204" pitchFamily="66" charset="0"/>
                        </a:rPr>
                        <a:t> Grafik Studio. </a:t>
                      </a:r>
                      <a:r>
                        <a:rPr lang="fo-FO" sz="1100" u="sng" strike="noStrike" dirty="0">
                          <a:effectLst/>
                          <a:latin typeface="Comic Sans MS" panose="030F0702030302020204" pitchFamily="66" charset="0"/>
                        </a:rPr>
                        <a:t>Ljósansari:</a:t>
                      </a:r>
                      <a:r>
                        <a:rPr lang="fo-FO" sz="1100" u="none" strike="noStrike" dirty="0">
                          <a:effectLst/>
                          <a:latin typeface="Comic Sans MS" panose="030F0702030302020204" pitchFamily="66" charset="0"/>
                        </a:rPr>
                        <a:t> Kjartan Hansen. </a:t>
                      </a:r>
                      <a:r>
                        <a:rPr lang="fo-FO" sz="1100" u="sng" strike="noStrike" dirty="0">
                          <a:effectLst/>
                          <a:latin typeface="Comic Sans MS" panose="030F0702030302020204" pitchFamily="66" charset="0"/>
                        </a:rPr>
                        <a:t>Ljóð: </a:t>
                      </a:r>
                      <a:r>
                        <a:rPr lang="fo-FO" sz="1100" u="none" strike="noStrike" dirty="0">
                          <a:effectLst/>
                          <a:latin typeface="Comic Sans MS" panose="030F0702030302020204" pitchFamily="66" charset="0"/>
                        </a:rPr>
                        <a:t>Finnur Hansen. </a:t>
                      </a:r>
                      <a:r>
                        <a:rPr lang="fo-FO" sz="1100" u="sng" strike="noStrike" dirty="0">
                          <a:effectLst/>
                          <a:latin typeface="Comic Sans MS" panose="030F0702030302020204" pitchFamily="66" charset="0"/>
                        </a:rPr>
                        <a:t>Ljóðansari:</a:t>
                      </a:r>
                      <a:r>
                        <a:rPr lang="fo-FO" sz="1100" u="none" strike="noStrike" dirty="0">
                          <a:effectLst/>
                          <a:latin typeface="Comic Sans MS" panose="030F0702030302020204" pitchFamily="66" charset="0"/>
                        </a:rPr>
                        <a:t> Símun Waag. </a:t>
                      </a:r>
                      <a:r>
                        <a:rPr lang="fo-FO" sz="1100" u="sng" strike="noStrike" dirty="0">
                          <a:effectLst/>
                          <a:latin typeface="Comic Sans MS" panose="030F0702030302020204" pitchFamily="66" charset="0"/>
                        </a:rPr>
                        <a:t>Guitar:</a:t>
                      </a:r>
                      <a:r>
                        <a:rPr lang="fo-FO" sz="1100" u="none" strike="noStrike" dirty="0">
                          <a:effectLst/>
                          <a:latin typeface="Comic Sans MS" panose="030F0702030302020204" pitchFamily="66" charset="0"/>
                        </a:rPr>
                        <a:t> Karl Anton Klein. </a:t>
                      </a:r>
                      <a:r>
                        <a:rPr lang="fo-FO" sz="1100" u="sng" strike="noStrike" dirty="0">
                          <a:effectLst/>
                          <a:latin typeface="Comic Sans MS" panose="030F0702030302020204" pitchFamily="66" charset="0"/>
                        </a:rPr>
                        <a:t>Hár:</a:t>
                      </a:r>
                      <a:r>
                        <a:rPr lang="fo-FO" sz="1100" u="none" strike="noStrike" dirty="0">
                          <a:effectLst/>
                          <a:latin typeface="Comic Sans MS" panose="030F0702030302020204" pitchFamily="66" charset="0"/>
                        </a:rPr>
                        <a:t> Petur Jacobsen. </a:t>
                      </a:r>
                      <a:r>
                        <a:rPr lang="fo-FO" sz="1100" u="sng" strike="noStrike" dirty="0">
                          <a:effectLst/>
                          <a:latin typeface="Comic Sans MS" panose="030F0702030302020204" pitchFamily="66" charset="0"/>
                        </a:rPr>
                        <a:t>Seyming:</a:t>
                      </a:r>
                      <a:r>
                        <a:rPr lang="fo-FO" sz="1100" u="none" strike="noStrike" dirty="0">
                          <a:effectLst/>
                          <a:latin typeface="Comic Sans MS" panose="030F0702030302020204" pitchFamily="66" charset="0"/>
                        </a:rPr>
                        <a:t> Sólvør Jacobsen. </a:t>
                      </a:r>
                      <a:r>
                        <a:rPr lang="fo-FO" sz="1100" u="sng" strike="noStrike" dirty="0">
                          <a:effectLst/>
                          <a:latin typeface="Comic Sans MS" panose="030F0702030302020204" pitchFamily="66" charset="0"/>
                        </a:rPr>
                        <a:t>Pall- og  Hjálparfólk:</a:t>
                      </a:r>
                      <a:r>
                        <a:rPr lang="fo-FO" sz="1100" u="none" strike="noStrike" dirty="0">
                          <a:effectLst/>
                          <a:latin typeface="Comic Sans MS" panose="030F0702030302020204" pitchFamily="66" charset="0"/>
                        </a:rPr>
                        <a:t> Finnbjørg Nattestad, Elsa Jacobsen, Rúna Mortensen, Karin Djurhuus, Oddvá Nattestad, Eyrith Leyni, Óli Reinert.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Aase Lützhöft Dunn, Dánjal Joensen, Kári D. Petersen, Jón Thorsteinsson, Jógvan S. Joensen, Hallur Hjalgrímsson, Høgni á Borg, Bennvør Ferjá Eyvindsson, Lív Patursson, Jógvan Ósa, Hjørdis Trónd, Elisabeth Olsen, Rúni Gaardlykke, Jákup Olsen, Petur Dahl, Tóri í Hoyvik, Johan Dalsgaard, Finnur Johansen, Kári Petersen, Arnold Eyvindsson, Brynjálvur Tórstún, Marner Simonsen, Gunnhild Michelsen, Eyrith Leyni, Turpin Djurhuus, Bára Krossteig, Barbara Krossteig. </a:t>
                      </a:r>
                      <a:r>
                        <a:rPr lang="fo-FO" sz="1100" u="sng" strike="noStrike" dirty="0">
                          <a:effectLst/>
                          <a:latin typeface="Comic Sans MS" panose="030F0702030302020204" pitchFamily="66" charset="0"/>
                        </a:rPr>
                        <a:t>Teskarar:</a:t>
                      </a:r>
                      <a:r>
                        <a:rPr lang="fo-FO" sz="1100" u="none" strike="noStrike" dirty="0">
                          <a:effectLst/>
                          <a:latin typeface="Comic Sans MS" panose="030F0702030302020204" pitchFamily="66" charset="0"/>
                        </a:rPr>
                        <a:t> Dora Samuelsen og Beinta Jacobsen. myndir eru tøkar. Oyggjatíðindi: 3. februar 1999, Sosialurin: 20. januar, 30. januar, 4. februar, 9. februar, 7. apríl 1999, Dimmalætting: 20. januar, 2. februar, 10. februar 1999</a:t>
                      </a:r>
                      <a:endParaRPr lang="fo-FO" sz="1100" b="1" i="0" u="none" strike="noStrike" dirty="0">
                        <a:solidFill>
                          <a:srgbClr val="2A2A2A"/>
                        </a:solidFill>
                        <a:effectLst/>
                        <a:latin typeface="Comic Sans MS" panose="030F0702030302020204" pitchFamily="66" charset="0"/>
                      </a:endParaRPr>
                    </a:p>
                  </a:txBody>
                  <a:tcPr marL="1032" marR="1032" marT="1032" marB="0">
                    <a:solidFill>
                      <a:schemeClr val="accent1">
                        <a:lumMod val="20000"/>
                        <a:lumOff val="80000"/>
                      </a:schemeClr>
                    </a:solidFill>
                  </a:tcPr>
                </a:tc>
                <a:extLst>
                  <a:ext uri="{0D108BD9-81ED-4DB2-BD59-A6C34878D82A}">
                    <a16:rowId xmlns:a16="http://schemas.microsoft.com/office/drawing/2014/main" val="2540054732"/>
                  </a:ext>
                </a:extLst>
              </a:tr>
              <a:tr h="75625">
                <a:tc>
                  <a:txBody>
                    <a:bodyPr/>
                    <a:lstStyle/>
                    <a:p>
                      <a:pPr algn="ctr" fontAlgn="t"/>
                      <a:r>
                        <a:rPr lang="fo-FO" sz="1100" u="none" strike="noStrike">
                          <a:effectLst/>
                          <a:latin typeface="Comic Sans MS" panose="030F0702030302020204" pitchFamily="66" charset="0"/>
                        </a:rPr>
                        <a:t>1998/99</a:t>
                      </a:r>
                      <a:endParaRPr lang="fo-FO" sz="1100" b="0" i="0" u="none" strike="noStrike">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Ferðin til skuggalandið</a:t>
                      </a:r>
                      <a:endParaRPr lang="fo-FO" sz="1100" b="1" i="0" u="none" strike="noStrike">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1" i="0" u="none" strike="noStrike">
                        <a:solidFill>
                          <a:srgbClr val="2A2A2A"/>
                        </a:solidFill>
                        <a:effectLst/>
                        <a:latin typeface="Comic Sans MS" panose="030F0702030302020204" pitchFamily="66" charset="0"/>
                      </a:endParaRPr>
                    </a:p>
                  </a:txBody>
                  <a:tcPr marL="1032" marR="1032" marT="1032" marB="0">
                    <a:solidFill>
                      <a:schemeClr val="accent1">
                        <a:lumMod val="20000"/>
                        <a:lumOff val="80000"/>
                      </a:schemeClr>
                    </a:solidFill>
                  </a:tcPr>
                </a:tc>
                <a:extLst>
                  <a:ext uri="{0D108BD9-81ED-4DB2-BD59-A6C34878D82A}">
                    <a16:rowId xmlns:a16="http://schemas.microsoft.com/office/drawing/2014/main" val="579649574"/>
                  </a:ext>
                </a:extLst>
              </a:tr>
              <a:tr h="75625">
                <a:tc>
                  <a:txBody>
                    <a:bodyPr/>
                    <a:lstStyle/>
                    <a:p>
                      <a:pPr algn="ctr" fontAlgn="t"/>
                      <a:r>
                        <a:rPr lang="fo-FO" sz="1100" u="none" strike="noStrike">
                          <a:effectLst/>
                          <a:latin typeface="Comic Sans MS" panose="030F0702030302020204" pitchFamily="66" charset="0"/>
                        </a:rPr>
                        <a:t>1998/99</a:t>
                      </a:r>
                      <a:endParaRPr lang="fo-FO" sz="1100" b="0" i="0" u="none" strike="noStrike">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Seiggj og tár</a:t>
                      </a:r>
                      <a:endParaRPr lang="fo-FO" sz="1100" b="1" i="0" u="none" strike="noStrike">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1" i="0" u="none" strike="noStrike">
                        <a:solidFill>
                          <a:srgbClr val="2A2A2A"/>
                        </a:solidFill>
                        <a:effectLst/>
                        <a:latin typeface="Comic Sans MS" panose="030F0702030302020204" pitchFamily="66" charset="0"/>
                      </a:endParaRPr>
                    </a:p>
                  </a:txBody>
                  <a:tcPr marL="1032" marR="1032" marT="1032" marB="0">
                    <a:solidFill>
                      <a:schemeClr val="accent1">
                        <a:lumMod val="20000"/>
                        <a:lumOff val="80000"/>
                      </a:schemeClr>
                    </a:solidFill>
                  </a:tcPr>
                </a:tc>
                <a:extLst>
                  <a:ext uri="{0D108BD9-81ED-4DB2-BD59-A6C34878D82A}">
                    <a16:rowId xmlns:a16="http://schemas.microsoft.com/office/drawing/2014/main" val="2854170835"/>
                  </a:ext>
                </a:extLst>
              </a:tr>
              <a:tr h="410270">
                <a:tc>
                  <a:txBody>
                    <a:bodyPr/>
                    <a:lstStyle/>
                    <a:p>
                      <a:pPr algn="ctr" fontAlgn="t"/>
                      <a:r>
                        <a:rPr lang="fo-FO" sz="1100" u="none" strike="noStrike">
                          <a:effectLst/>
                          <a:latin typeface="Comic Sans MS" panose="030F0702030302020204" pitchFamily="66" charset="0"/>
                        </a:rPr>
                        <a:t>1999</a:t>
                      </a:r>
                      <a:endParaRPr lang="fo-FO" sz="1100" b="0" i="0" u="none" strike="noStrike">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Føroyakvøld 1999</a:t>
                      </a:r>
                      <a:endParaRPr lang="fo-FO" sz="1100" b="1" i="0" u="none" strike="noStrike" dirty="0">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Føroyakvøld 1999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Egi Dam. </a:t>
                      </a:r>
                      <a:r>
                        <a:rPr lang="fo-FO" sz="1100" u="sng" strike="noStrike" dirty="0">
                          <a:effectLst/>
                          <a:latin typeface="Comic Sans MS" panose="030F0702030302020204" pitchFamily="66" charset="0"/>
                        </a:rPr>
                        <a:t>Ljós og ljóð:</a:t>
                      </a:r>
                      <a:r>
                        <a:rPr lang="fo-FO" sz="1100" u="none" strike="noStrike" dirty="0">
                          <a:effectLst/>
                          <a:latin typeface="Comic Sans MS" panose="030F0702030302020204" pitchFamily="66" charset="0"/>
                        </a:rPr>
                        <a:t> Niels Nielsen, Kjartan Hansen.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Oddur Jacobsen, Ólavur Jacobsen. </a:t>
                      </a:r>
                      <a:r>
                        <a:rPr lang="fo-FO" sz="1100" u="sng" strike="noStrike" dirty="0">
                          <a:effectLst/>
                          <a:latin typeface="Comic Sans MS" panose="030F0702030302020204" pitchFamily="66" charset="0"/>
                        </a:rPr>
                        <a:t>Fylgispæl:</a:t>
                      </a:r>
                      <a:r>
                        <a:rPr lang="fo-FO" sz="1100" u="none" strike="noStrike" dirty="0">
                          <a:effectLst/>
                          <a:latin typeface="Comic Sans MS" panose="030F0702030302020204" pitchFamily="66" charset="0"/>
                        </a:rPr>
                        <a:t> Ólavur Jacobsen og Flóvin E. Viderø. Upplestur – Recitaton – Dansispøl – Sangur – Tónleikur. </a:t>
                      </a:r>
                      <a:r>
                        <a:rPr lang="fo-FO" sz="1100" u="sng" strike="noStrike" dirty="0">
                          <a:effectLst/>
                          <a:latin typeface="Comic Sans MS" panose="030F0702030302020204" pitchFamily="66" charset="0"/>
                        </a:rPr>
                        <a:t>Av verkum eftir:</a:t>
                      </a:r>
                      <a:r>
                        <a:rPr lang="fo-FO" sz="1100" u="none" strike="noStrike" dirty="0">
                          <a:effectLst/>
                          <a:latin typeface="Comic Sans MS" panose="030F0702030302020204" pitchFamily="66" charset="0"/>
                        </a:rPr>
                        <a:t> William Heinesen, Rói Patursson, Gunnat Hoydal, Jánes Nielsen, Ebba Hentze.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Limir í Havnar Sjónleikarfelag. </a:t>
                      </a:r>
                      <a:r>
                        <a:rPr lang="fo-FO" sz="1100" u="sng" strike="noStrike" dirty="0">
                          <a:effectLst/>
                          <a:latin typeface="Comic Sans MS" panose="030F0702030302020204" pitchFamily="66" charset="0"/>
                        </a:rPr>
                        <a:t>Dansarar:</a:t>
                      </a:r>
                      <a:r>
                        <a:rPr lang="fo-FO" sz="1100" u="none" strike="noStrike" dirty="0">
                          <a:effectLst/>
                          <a:latin typeface="Comic Sans MS" panose="030F0702030302020204" pitchFamily="66" charset="0"/>
                        </a:rPr>
                        <a:t> Dansifelagið í Havn – Tøkum Lætt – Dansifelag Kaggans. Dimmalætting: 3. august 1999.</a:t>
                      </a:r>
                    </a:p>
                    <a:p>
                      <a:pPr algn="l" fontAlgn="t"/>
                      <a:endParaRPr lang="fo-FO" sz="300" b="1" i="0" u="none" strike="noStrike" dirty="0">
                        <a:solidFill>
                          <a:srgbClr val="2A2A2A"/>
                        </a:solidFill>
                        <a:effectLst/>
                        <a:latin typeface="Comic Sans MS" panose="030F0702030302020204" pitchFamily="66" charset="0"/>
                      </a:endParaRPr>
                    </a:p>
                  </a:txBody>
                  <a:tcPr marL="1032" marR="1032" marT="1032" marB="0">
                    <a:solidFill>
                      <a:schemeClr val="accent1">
                        <a:lumMod val="20000"/>
                        <a:lumOff val="80000"/>
                      </a:schemeClr>
                    </a:solidFill>
                  </a:tcPr>
                </a:tc>
                <a:extLst>
                  <a:ext uri="{0D108BD9-81ED-4DB2-BD59-A6C34878D82A}">
                    <a16:rowId xmlns:a16="http://schemas.microsoft.com/office/drawing/2014/main" val="1951674058"/>
                  </a:ext>
                </a:extLst>
              </a:tr>
              <a:tr h="373087">
                <a:tc>
                  <a:txBody>
                    <a:bodyPr/>
                    <a:lstStyle/>
                    <a:p>
                      <a:pPr algn="ctr" fontAlgn="t"/>
                      <a:r>
                        <a:rPr lang="fo-FO" sz="1100" u="none" strike="noStrike">
                          <a:effectLst/>
                          <a:latin typeface="Comic Sans MS" panose="030F0702030302020204" pitchFamily="66" charset="0"/>
                        </a:rPr>
                        <a:t>1999</a:t>
                      </a:r>
                      <a:endParaRPr lang="fo-FO" sz="1100" b="0" i="0" u="none" strike="noStrike">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Ragnarok</a:t>
                      </a:r>
                      <a:endParaRPr lang="fo-FO" sz="1100" b="1" i="0" u="none" strike="noStrike" dirty="0">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Ungdómsbólkurin BRIM</a:t>
                      </a:r>
                      <a:endParaRPr lang="fo-FO" sz="1100" b="1" i="0" u="none" strike="noStrike">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Ragnarok eftir Petur Jensen. Ungbómsbólkurin BRIM í Havnar Sjónleikarfelag.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Hedvig Westerlund.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Dánjal á Neystabø. </a:t>
                      </a:r>
                      <a:r>
                        <a:rPr lang="fo-FO" sz="1100" u="sng" strike="noStrike" dirty="0">
                          <a:effectLst/>
                          <a:latin typeface="Comic Sans MS" panose="030F0702030302020204" pitchFamily="66" charset="0"/>
                        </a:rPr>
                        <a:t>Bakgrundsmynd:</a:t>
                      </a:r>
                      <a:r>
                        <a:rPr lang="fo-FO" sz="1100" u="none" strike="noStrike" dirty="0">
                          <a:effectLst/>
                          <a:latin typeface="Comic Sans MS" panose="030F0702030302020204" pitchFamily="66" charset="0"/>
                        </a:rPr>
                        <a:t> Sámal Blak, Tummas Reginsson Olsen.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Svanhild Strøm, Barbara Christoffersen, Kristina Sørensen, Kirsten Loth, Hedvig Westerlund, Gutti Winther.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Barbara Christoffersen, Gutti Winther, Dánjal á Neystabø, Kirsten Loth, Kristina Sørensen, Eiler Fagraklett, Annika Fossá, Birita Johansen.</a:t>
                      </a:r>
                    </a:p>
                    <a:p>
                      <a:pPr algn="l" fontAlgn="t"/>
                      <a:endParaRPr lang="fo-FO" sz="300" b="1" i="0" u="none" strike="noStrike" dirty="0">
                        <a:solidFill>
                          <a:srgbClr val="444444"/>
                        </a:solidFill>
                        <a:effectLst/>
                        <a:latin typeface="Comic Sans MS" panose="030F0702030302020204" pitchFamily="66" charset="0"/>
                      </a:endParaRPr>
                    </a:p>
                  </a:txBody>
                  <a:tcPr marL="1032" marR="1032" marT="1032" marB="0">
                    <a:solidFill>
                      <a:schemeClr val="accent1">
                        <a:lumMod val="20000"/>
                        <a:lumOff val="80000"/>
                      </a:schemeClr>
                    </a:solidFill>
                  </a:tcPr>
                </a:tc>
                <a:extLst>
                  <a:ext uri="{0D108BD9-81ED-4DB2-BD59-A6C34878D82A}">
                    <a16:rowId xmlns:a16="http://schemas.microsoft.com/office/drawing/2014/main" val="1717301950"/>
                  </a:ext>
                </a:extLst>
              </a:tr>
              <a:tr h="447452">
                <a:tc>
                  <a:txBody>
                    <a:bodyPr/>
                    <a:lstStyle/>
                    <a:p>
                      <a:pPr algn="ctr" fontAlgn="t"/>
                      <a:r>
                        <a:rPr lang="fo-FO" sz="1100" u="none" strike="noStrike" dirty="0">
                          <a:effectLst/>
                          <a:latin typeface="Comic Sans MS" panose="030F0702030302020204" pitchFamily="66" charset="0"/>
                        </a:rPr>
                        <a:t>1999</a:t>
                      </a:r>
                      <a:endParaRPr lang="fo-FO" sz="1100" b="0" i="0" u="none" strike="noStrike" dirty="0">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 1999</a:t>
                      </a:r>
                      <a:endParaRPr lang="fo-FO" sz="1100" b="1" i="0" u="none" strike="noStrike" dirty="0">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032" marR="1032" marT="1032"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Ólavsøkukabarett 1999 </a:t>
                      </a:r>
                      <a:r>
                        <a:rPr lang="fo-FO" sz="1100" u="sng" strike="noStrike" dirty="0">
                          <a:effectLst/>
                          <a:latin typeface="Comic Sans MS" panose="030F0702030302020204" pitchFamily="66" charset="0"/>
                        </a:rPr>
                        <a:t>Leikstjóri &amp; samskipari:</a:t>
                      </a:r>
                      <a:r>
                        <a:rPr lang="fo-FO" sz="1100" u="none" strike="noStrike" dirty="0">
                          <a:effectLst/>
                          <a:latin typeface="Comic Sans MS" panose="030F0702030302020204" pitchFamily="66" charset="0"/>
                        </a:rPr>
                        <a:t> Annfinnur H. Jacobsen. </a:t>
                      </a:r>
                      <a:r>
                        <a:rPr lang="fo-FO" sz="1100" u="sng" strike="noStrike" dirty="0">
                          <a:effectLst/>
                          <a:latin typeface="Comic Sans MS" panose="030F0702030302020204" pitchFamily="66" charset="0"/>
                        </a:rPr>
                        <a:t>Samstýrimaður:</a:t>
                      </a:r>
                      <a:r>
                        <a:rPr lang="fo-FO" sz="1100" u="none" strike="noStrike" dirty="0">
                          <a:effectLst/>
                          <a:latin typeface="Comic Sans MS" panose="030F0702030302020204" pitchFamily="66" charset="0"/>
                        </a:rPr>
                        <a:t> Bárður Persson. </a:t>
                      </a:r>
                      <a:r>
                        <a:rPr lang="fo-FO" sz="1100" u="sng" strike="noStrike" dirty="0">
                          <a:effectLst/>
                          <a:latin typeface="Comic Sans MS" panose="030F0702030302020204" pitchFamily="66" charset="0"/>
                        </a:rPr>
                        <a:t>Tekniskur leiðari: </a:t>
                      </a:r>
                      <a:r>
                        <a:rPr lang="fo-FO" sz="1100" u="none" strike="noStrike" dirty="0">
                          <a:effectLst/>
                          <a:latin typeface="Comic Sans MS" panose="030F0702030302020204" pitchFamily="66" charset="0"/>
                        </a:rPr>
                        <a:t>Høgni H. Jacobsen. </a:t>
                      </a:r>
                      <a:r>
                        <a:rPr lang="fo-FO" sz="1100" u="sng" strike="noStrike" dirty="0">
                          <a:effectLst/>
                          <a:latin typeface="Comic Sans MS" panose="030F0702030302020204" pitchFamily="66" charset="0"/>
                        </a:rPr>
                        <a:t>Pallmynd:</a:t>
                      </a:r>
                      <a:r>
                        <a:rPr lang="fo-FO" sz="1100" u="none" strike="noStrike" dirty="0">
                          <a:effectLst/>
                          <a:latin typeface="Comic Sans MS" panose="030F0702030302020204" pitchFamily="66" charset="0"/>
                        </a:rPr>
                        <a:t> Allan Dalsgarð. </a:t>
                      </a:r>
                      <a:r>
                        <a:rPr lang="fo-FO" sz="1100" u="sng" strike="noStrike" dirty="0">
                          <a:effectLst/>
                          <a:latin typeface="Comic Sans MS" panose="030F0702030302020204" pitchFamily="66" charset="0"/>
                        </a:rPr>
                        <a:t>Stórskíggjamaður:</a:t>
                      </a:r>
                      <a:r>
                        <a:rPr lang="fo-FO" sz="1100" u="none" strike="noStrike" dirty="0">
                          <a:effectLst/>
                          <a:latin typeface="Comic Sans MS" panose="030F0702030302020204" pitchFamily="66" charset="0"/>
                        </a:rPr>
                        <a:t> Símun Waag. </a:t>
                      </a:r>
                      <a:r>
                        <a:rPr lang="fo-FO" sz="1100" u="sng" strike="noStrike" dirty="0">
                          <a:effectLst/>
                          <a:latin typeface="Comic Sans MS" panose="030F0702030302020204" pitchFamily="66" charset="0"/>
                        </a:rPr>
                        <a:t>Hár &amp; smyrsl:</a:t>
                      </a:r>
                      <a:r>
                        <a:rPr lang="fo-FO" sz="1100" u="none" strike="noStrike" dirty="0">
                          <a:effectLst/>
                          <a:latin typeface="Comic Sans MS" panose="030F0702030302020204" pitchFamily="66" charset="0"/>
                        </a:rPr>
                        <a:t> Sissal Olafsdóttir.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Karin Djurhuus.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Bartal Højgaard, Hans Pauli Tórgarð, Egil B. Hansen, Fríði Øster, Ólavur Olsen.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Sissal Olafsdóttir, Erling Eysturoy, Annfinnur H. Jacobsen, Jens Marni Hansen, Bartal Højgaard, Turpin N. Djurhuus, Bárður Persson, Elin á Rógvi, Høgni H. Jacobsen.</a:t>
                      </a:r>
                    </a:p>
                    <a:p>
                      <a:pPr algn="l" fontAlgn="t"/>
                      <a:endParaRPr lang="fo-FO" sz="1100" b="1" i="0" u="none" strike="noStrike" dirty="0">
                        <a:solidFill>
                          <a:srgbClr val="2A2A2A"/>
                        </a:solidFill>
                        <a:effectLst/>
                        <a:latin typeface="Comic Sans MS" panose="030F0702030302020204" pitchFamily="66" charset="0"/>
                      </a:endParaRPr>
                    </a:p>
                  </a:txBody>
                  <a:tcPr marL="1032" marR="1032" marT="1032" marB="0">
                    <a:solidFill>
                      <a:schemeClr val="accent1">
                        <a:lumMod val="20000"/>
                        <a:lumOff val="80000"/>
                      </a:schemeClr>
                    </a:solidFill>
                  </a:tcPr>
                </a:tc>
                <a:extLst>
                  <a:ext uri="{0D108BD9-81ED-4DB2-BD59-A6C34878D82A}">
                    <a16:rowId xmlns:a16="http://schemas.microsoft.com/office/drawing/2014/main" val="493560684"/>
                  </a:ext>
                </a:extLst>
              </a:tr>
            </a:tbl>
          </a:graphicData>
        </a:graphic>
      </p:graphicFrame>
    </p:spTree>
    <p:extLst>
      <p:ext uri="{BB962C8B-B14F-4D97-AF65-F5344CB8AC3E}">
        <p14:creationId xmlns:p14="http://schemas.microsoft.com/office/powerpoint/2010/main" val="1734403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7508B2B-2482-B9C5-B6FE-351AAB08E843}"/>
              </a:ext>
            </a:extLst>
          </p:cNvPr>
          <p:cNvGraphicFramePr>
            <a:graphicFrameLocks noGrp="1"/>
          </p:cNvGraphicFramePr>
          <p:nvPr>
            <p:extLst>
              <p:ext uri="{D42A27DB-BD31-4B8C-83A1-F6EECF244321}">
                <p14:modId xmlns:p14="http://schemas.microsoft.com/office/powerpoint/2010/main" val="946401493"/>
              </p:ext>
            </p:extLst>
          </p:nvPr>
        </p:nvGraphicFramePr>
        <p:xfrm>
          <a:off x="0" y="0"/>
          <a:ext cx="12192000" cy="6857377"/>
        </p:xfrm>
        <a:graphic>
          <a:graphicData uri="http://schemas.openxmlformats.org/drawingml/2006/table">
            <a:tbl>
              <a:tblPr>
                <a:tableStyleId>{5C22544A-7EE6-4342-B048-85BDC9FD1C3A}</a:tableStyleId>
              </a:tblPr>
              <a:tblGrid>
                <a:gridCol w="895546">
                  <a:extLst>
                    <a:ext uri="{9D8B030D-6E8A-4147-A177-3AD203B41FA5}">
                      <a16:colId xmlns:a16="http://schemas.microsoft.com/office/drawing/2014/main" val="1787913087"/>
                    </a:ext>
                  </a:extLst>
                </a:gridCol>
                <a:gridCol w="2450969">
                  <a:extLst>
                    <a:ext uri="{9D8B030D-6E8A-4147-A177-3AD203B41FA5}">
                      <a16:colId xmlns:a16="http://schemas.microsoft.com/office/drawing/2014/main" val="3754714081"/>
                    </a:ext>
                  </a:extLst>
                </a:gridCol>
                <a:gridCol w="1772240">
                  <a:extLst>
                    <a:ext uri="{9D8B030D-6E8A-4147-A177-3AD203B41FA5}">
                      <a16:colId xmlns:a16="http://schemas.microsoft.com/office/drawing/2014/main" val="3694425689"/>
                    </a:ext>
                  </a:extLst>
                </a:gridCol>
                <a:gridCol w="7073245">
                  <a:extLst>
                    <a:ext uri="{9D8B030D-6E8A-4147-A177-3AD203B41FA5}">
                      <a16:colId xmlns:a16="http://schemas.microsoft.com/office/drawing/2014/main" val="2938919904"/>
                    </a:ext>
                  </a:extLst>
                </a:gridCol>
              </a:tblGrid>
              <a:tr h="39710">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461668524"/>
                  </a:ext>
                </a:extLst>
              </a:tr>
              <a:tr h="1536923">
                <a:tc>
                  <a:txBody>
                    <a:bodyPr/>
                    <a:lstStyle/>
                    <a:p>
                      <a:pPr algn="ctr" fontAlgn="t"/>
                      <a:r>
                        <a:rPr lang="fo-FO" sz="1100" u="none" strike="noStrike">
                          <a:effectLst/>
                          <a:latin typeface="Comic Sans MS" panose="030F0702030302020204" pitchFamily="66" charset="0"/>
                        </a:rPr>
                        <a:t>1999</a:t>
                      </a:r>
                      <a:endParaRPr lang="fo-FO" sz="1100" b="0" i="0" u="none" strike="noStrike">
                        <a:solidFill>
                          <a:srgbClr val="000000"/>
                        </a:solidFill>
                        <a:effectLst/>
                        <a:latin typeface="Comic Sans MS" panose="030F0702030302020204" pitchFamily="66" charset="0"/>
                      </a:endParaRPr>
                    </a:p>
                  </a:txBody>
                  <a:tcPr marL="1048" marR="1048" marT="104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Leikhúsjól</a:t>
                      </a:r>
                      <a:endParaRPr lang="fo-FO" sz="1100" b="1" i="0" u="none" strike="noStrike" dirty="0">
                        <a:solidFill>
                          <a:srgbClr val="000000"/>
                        </a:solidFill>
                        <a:effectLst/>
                        <a:latin typeface="Comic Sans MS" panose="030F0702030302020204" pitchFamily="66" charset="0"/>
                      </a:endParaRPr>
                    </a:p>
                  </a:txBody>
                  <a:tcPr marL="1048" marR="1048" marT="1048"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048" marR="1048" marT="1048" marB="0">
                    <a:solidFill>
                      <a:schemeClr val="accent1">
                        <a:lumMod val="20000"/>
                        <a:lumOff val="80000"/>
                      </a:schemeClr>
                    </a:solidFill>
                  </a:tcPr>
                </a:tc>
                <a:tc>
                  <a:txBody>
                    <a:bodyPr/>
                    <a:lstStyle/>
                    <a:p>
                      <a:pPr algn="l" fontAlgn="t"/>
                      <a:r>
                        <a:rPr lang="fo-FO" sz="1050" u="none" strike="noStrike" dirty="0">
                          <a:effectLst/>
                          <a:latin typeface="Comic Sans MS" panose="030F0702030302020204" pitchFamily="66" charset="0"/>
                        </a:rPr>
                        <a:t>Leikhúsjól. Framført í útvarpshøllini. Sjónleikarskúlin hjá Tórshavnar kvøld og ungdómsskúli og Havnar Sjónleikarfelag. </a:t>
                      </a:r>
                      <a:r>
                        <a:rPr lang="fo-FO" sz="1050" u="sng" strike="noStrike" dirty="0">
                          <a:effectLst/>
                          <a:latin typeface="Comic Sans MS" panose="030F0702030302020204" pitchFamily="66" charset="0"/>
                        </a:rPr>
                        <a:t>Lagt til rættis og leikstjórna:</a:t>
                      </a:r>
                      <a:r>
                        <a:rPr lang="fo-FO" sz="1050" u="none" strike="noStrike" dirty="0">
                          <a:effectLst/>
                          <a:latin typeface="Comic Sans MS" panose="030F0702030302020204" pitchFamily="66" charset="0"/>
                        </a:rPr>
                        <a:t> Hedvig Vesterlund. </a:t>
                      </a:r>
                      <a:r>
                        <a:rPr lang="fo-FO" sz="1050" u="sng" strike="noStrike" dirty="0">
                          <a:effectLst/>
                          <a:latin typeface="Comic Sans MS" panose="030F0702030302020204" pitchFamily="66" charset="0"/>
                        </a:rPr>
                        <a:t>Violin:</a:t>
                      </a:r>
                      <a:r>
                        <a:rPr lang="fo-FO" sz="1050" u="none" strike="noStrike" dirty="0">
                          <a:effectLst/>
                          <a:latin typeface="Comic Sans MS" panose="030F0702030302020204" pitchFamily="66" charset="0"/>
                        </a:rPr>
                        <a:t> Jóna Jacobsen. </a:t>
                      </a:r>
                      <a:r>
                        <a:rPr lang="fo-FO" sz="1050" u="sng" strike="noStrike" dirty="0">
                          <a:effectLst/>
                          <a:latin typeface="Comic Sans MS" panose="030F0702030302020204" pitchFamily="66" charset="0"/>
                        </a:rPr>
                        <a:t>Pallmynd:</a:t>
                      </a:r>
                      <a:r>
                        <a:rPr lang="fo-FO" sz="1050" u="none" strike="noStrike" dirty="0">
                          <a:effectLst/>
                          <a:latin typeface="Comic Sans MS" panose="030F0702030302020204" pitchFamily="66" charset="0"/>
                        </a:rPr>
                        <a:t> Símun í Dali (smíð) Birna &amp; Anna Maria Dahl (mynd). </a:t>
                      </a:r>
                      <a:r>
                        <a:rPr lang="fo-FO" sz="1050" u="sng" strike="noStrike" dirty="0">
                          <a:effectLst/>
                          <a:latin typeface="Comic Sans MS" panose="030F0702030302020204" pitchFamily="66" charset="0"/>
                        </a:rPr>
                        <a:t>Búnar:</a:t>
                      </a:r>
                      <a:r>
                        <a:rPr lang="fo-FO" sz="1050" u="none" strike="noStrike" dirty="0">
                          <a:effectLst/>
                          <a:latin typeface="Comic Sans MS" panose="030F0702030302020204" pitchFamily="66" charset="0"/>
                        </a:rPr>
                        <a:t> Børn, foreldur, Sjónleikarhúsið, Hedvig, Anna Maria, Mattias. </a:t>
                      </a:r>
                      <a:r>
                        <a:rPr lang="fo-FO" sz="1050" u="sng" strike="noStrike" dirty="0">
                          <a:effectLst/>
                          <a:latin typeface="Comic Sans MS" panose="030F0702030302020204" pitchFamily="66" charset="0"/>
                        </a:rPr>
                        <a:t>Assistentur og ljósmaður:</a:t>
                      </a:r>
                      <a:r>
                        <a:rPr lang="fo-FO" sz="1050" u="none" strike="noStrike" dirty="0">
                          <a:effectLst/>
                          <a:latin typeface="Comic Sans MS" panose="030F0702030302020204" pitchFamily="66" charset="0"/>
                        </a:rPr>
                        <a:t> Kjartan Hansen. </a:t>
                      </a:r>
                      <a:r>
                        <a:rPr lang="fo-FO" sz="1050" u="sng" strike="noStrike" dirty="0">
                          <a:effectLst/>
                          <a:latin typeface="Comic Sans MS" panose="030F0702030302020204" pitchFamily="66" charset="0"/>
                        </a:rPr>
                        <a:t>Skrá og</a:t>
                      </a:r>
                      <a:r>
                        <a:rPr lang="fo-FO" sz="1050" u="none" strike="noStrike" dirty="0">
                          <a:effectLst/>
                          <a:latin typeface="Comic Sans MS" panose="030F0702030302020204" pitchFamily="66" charset="0"/>
                        </a:rPr>
                        <a:t> </a:t>
                      </a:r>
                      <a:r>
                        <a:rPr lang="fo-FO" sz="1050" u="sng" strike="noStrike" dirty="0">
                          <a:effectLst/>
                          <a:latin typeface="Comic Sans MS" panose="030F0702030302020204" pitchFamily="66" charset="0"/>
                        </a:rPr>
                        <a:t>plakat:</a:t>
                      </a:r>
                      <a:r>
                        <a:rPr lang="fo-FO" sz="1050" u="none" strike="noStrike" dirty="0">
                          <a:effectLst/>
                          <a:latin typeface="Comic Sans MS" panose="030F0702030302020204" pitchFamily="66" charset="0"/>
                        </a:rPr>
                        <a:t> Nick Thomsen. Føroyar: Ramusøga &amp; Konan á Bríkini eftir Alexandur Kristiansen. </a:t>
                      </a:r>
                      <a:r>
                        <a:rPr lang="fo-FO" sz="1050" u="sng" strike="noStrike" dirty="0">
                          <a:effectLst/>
                          <a:latin typeface="Comic Sans MS" panose="030F0702030302020204" pitchFamily="66" charset="0"/>
                        </a:rPr>
                        <a:t>Leikarar:</a:t>
                      </a:r>
                      <a:r>
                        <a:rPr lang="fo-FO" sz="1050" u="none" strike="noStrike" dirty="0">
                          <a:effectLst/>
                          <a:latin typeface="Comic Sans MS" panose="030F0702030302020204" pitchFamily="66" charset="0"/>
                        </a:rPr>
                        <a:t> Bartal Hansen, Finn Haraldson, Kristina Stensen, Brynhild Dalsgaard, Emma Johannesen. Finland.</a:t>
                      </a:r>
                      <a:r>
                        <a:rPr lang="fo-FO" sz="1050" u="sng" strike="noStrike" dirty="0">
                          <a:effectLst/>
                          <a:latin typeface="Comic Sans MS" panose="030F0702030302020204" pitchFamily="66" charset="0"/>
                        </a:rPr>
                        <a:t> </a:t>
                      </a:r>
                      <a:r>
                        <a:rPr lang="fo-FO" sz="1050" u="none" strike="noStrike" dirty="0">
                          <a:effectLst/>
                          <a:latin typeface="Comic Sans MS" panose="030F0702030302020204" pitchFamily="66" charset="0"/>
                        </a:rPr>
                        <a:t>Jólatræið eftir Tove Jansson. </a:t>
                      </a:r>
                      <a:r>
                        <a:rPr lang="fo-FO" sz="1050" u="sng" strike="noStrike" dirty="0">
                          <a:effectLst/>
                          <a:latin typeface="Comic Sans MS" panose="030F0702030302020204" pitchFamily="66" charset="0"/>
                        </a:rPr>
                        <a:t>Týtt:</a:t>
                      </a:r>
                      <a:r>
                        <a:rPr lang="fo-FO" sz="1050" u="none" strike="noStrike" dirty="0">
                          <a:effectLst/>
                          <a:latin typeface="Comic Sans MS" panose="030F0702030302020204" pitchFamily="66" charset="0"/>
                        </a:rPr>
                        <a:t> Carl J. Jensen. </a:t>
                      </a:r>
                      <a:r>
                        <a:rPr lang="fo-FO" sz="1050" u="sng" strike="noStrike" dirty="0">
                          <a:effectLst/>
                          <a:latin typeface="Comic Sans MS" panose="030F0702030302020204" pitchFamily="66" charset="0"/>
                        </a:rPr>
                        <a:t>Leikarar:</a:t>
                      </a:r>
                      <a:r>
                        <a:rPr lang="fo-FO" sz="1050" u="none" strike="noStrike" dirty="0">
                          <a:effectLst/>
                          <a:latin typeface="Comic Sans MS" panose="030F0702030302020204" pitchFamily="66" charset="0"/>
                        </a:rPr>
                        <a:t> Vanja Miné-Rasmussen, Sigrid Poulsen, Renata Joensen, Linda Dam Jacobsen, Elida Sørensen, Rakul Thomsen, Vár Egholm, Sanna Wolles Djurhuus, Bjørt Andreassen, Kári Rasmussen, Høgni Miné-Rasmussen, Vár Jacobsen. </a:t>
                      </a:r>
                      <a:r>
                        <a:rPr lang="fo-FO" sz="1050" u="sng" strike="noStrike" dirty="0">
                          <a:effectLst/>
                          <a:latin typeface="Comic Sans MS" panose="030F0702030302020204" pitchFamily="66" charset="0"/>
                        </a:rPr>
                        <a:t>Tónleikur:</a:t>
                      </a:r>
                      <a:r>
                        <a:rPr lang="fo-FO" sz="1050" u="none" strike="noStrike" dirty="0">
                          <a:effectLst/>
                          <a:latin typeface="Comic Sans MS" panose="030F0702030302020204" pitchFamily="66" charset="0"/>
                        </a:rPr>
                        <a:t> Svøríki. Tomtarnas julnatt </a:t>
                      </a:r>
                      <a:r>
                        <a:rPr lang="fo-FO" sz="1050" u="sng" strike="noStrike" dirty="0">
                          <a:effectLst/>
                          <a:latin typeface="Comic Sans MS" panose="030F0702030302020204" pitchFamily="66" charset="0"/>
                        </a:rPr>
                        <a:t>eftir Alfred Smedberg</a:t>
                      </a:r>
                      <a:r>
                        <a:rPr lang="fo-FO" sz="1050" u="none" strike="noStrike" dirty="0">
                          <a:effectLst/>
                          <a:latin typeface="Comic Sans MS" panose="030F0702030302020204" pitchFamily="66" charset="0"/>
                        </a:rPr>
                        <a:t>. Jól í fjósinum eftir Astrid Lindgren. </a:t>
                      </a:r>
                      <a:r>
                        <a:rPr lang="fo-FO" sz="1050" u="sng" strike="noStrike" dirty="0">
                          <a:effectLst/>
                          <a:latin typeface="Comic Sans MS" panose="030F0702030302020204" pitchFamily="66" charset="0"/>
                        </a:rPr>
                        <a:t>Týtt:</a:t>
                      </a:r>
                      <a:r>
                        <a:rPr lang="fo-FO" sz="1050" u="none" strike="noStrike" dirty="0">
                          <a:effectLst/>
                          <a:latin typeface="Comic Sans MS" panose="030F0702030302020204" pitchFamily="66" charset="0"/>
                        </a:rPr>
                        <a:t> Carl J. Jensen. </a:t>
                      </a:r>
                      <a:r>
                        <a:rPr lang="fo-FO" sz="1050" u="sng" strike="noStrike" dirty="0">
                          <a:effectLst/>
                          <a:latin typeface="Comic Sans MS" panose="030F0702030302020204" pitchFamily="66" charset="0"/>
                        </a:rPr>
                        <a:t>Leikarar:</a:t>
                      </a:r>
                      <a:r>
                        <a:rPr lang="fo-FO" sz="1050" u="none" strike="noStrike" dirty="0">
                          <a:effectLst/>
                          <a:latin typeface="Comic Sans MS" panose="030F0702030302020204" pitchFamily="66" charset="0"/>
                        </a:rPr>
                        <a:t> Rakul Thomsen, Brynhild Dalsgaard, Finn Haraldson, Bartal Hansen, Emma Johannesen, Kristina Stensen. Noreg. Musevise eftir Alf Pröysen. </a:t>
                      </a:r>
                      <a:r>
                        <a:rPr lang="fo-FO" sz="1050" u="sng" strike="noStrike" dirty="0">
                          <a:effectLst/>
                          <a:latin typeface="Comic Sans MS" panose="030F0702030302020204" pitchFamily="66" charset="0"/>
                        </a:rPr>
                        <a:t>Leikarar: </a:t>
                      </a:r>
                      <a:r>
                        <a:rPr lang="fo-FO" sz="1050" u="none" strike="noStrike" dirty="0">
                          <a:effectLst/>
                          <a:latin typeface="Comic Sans MS" panose="030F0702030302020204" pitchFamily="66" charset="0"/>
                        </a:rPr>
                        <a:t>Brynhild Dalsgaard, Finn</a:t>
                      </a:r>
                      <a:r>
                        <a:rPr lang="fo-FO" sz="1050" u="sng" strike="noStrike" dirty="0">
                          <a:effectLst/>
                          <a:latin typeface="Comic Sans MS" panose="030F0702030302020204" pitchFamily="66" charset="0"/>
                        </a:rPr>
                        <a:t> </a:t>
                      </a:r>
                      <a:r>
                        <a:rPr lang="fo-FO" sz="1050" u="none" strike="noStrike" dirty="0">
                          <a:effectLst/>
                          <a:latin typeface="Comic Sans MS" panose="030F0702030302020204" pitchFamily="66" charset="0"/>
                        </a:rPr>
                        <a:t>Haraldson, Bartal Hansen, Emma Johannesen, Kristina Stensen, Renata Joensen. </a:t>
                      </a:r>
                      <a:r>
                        <a:rPr lang="fo-FO" sz="1050" u="sng" strike="noStrike" dirty="0">
                          <a:effectLst/>
                          <a:latin typeface="Comic Sans MS" panose="030F0702030302020204" pitchFamily="66" charset="0"/>
                        </a:rPr>
                        <a:t>Ísland. </a:t>
                      </a:r>
                      <a:r>
                        <a:rPr lang="fo-FO" sz="1050" u="none" strike="noStrike" dirty="0">
                          <a:effectLst/>
                          <a:latin typeface="Comic Sans MS" panose="030F0702030302020204" pitchFamily="66" charset="0"/>
                        </a:rPr>
                        <a:t>Brot úr Jólasveinarnir - Jóhannes úr Køtlum. </a:t>
                      </a:r>
                      <a:r>
                        <a:rPr lang="fo-FO" sz="1050" u="sng" strike="noStrike" dirty="0">
                          <a:effectLst/>
                          <a:latin typeface="Comic Sans MS" panose="030F0702030302020204" pitchFamily="66" charset="0"/>
                        </a:rPr>
                        <a:t>Leikarar:</a:t>
                      </a:r>
                      <a:r>
                        <a:rPr lang="fo-FO" sz="1050" u="none" strike="noStrike" dirty="0">
                          <a:effectLst/>
                          <a:latin typeface="Comic Sans MS" panose="030F0702030302020204" pitchFamily="66" charset="0"/>
                        </a:rPr>
                        <a:t> Birna Heinesen, Linda Dam Jacobsen. Føroya</a:t>
                      </a:r>
                      <a:r>
                        <a:rPr lang="fo-FO" sz="1050" u="sng" strike="noStrike" dirty="0">
                          <a:effectLst/>
                          <a:latin typeface="Comic Sans MS" panose="030F0702030302020204" pitchFamily="66" charset="0"/>
                        </a:rPr>
                        <a:t>r. </a:t>
                      </a:r>
                      <a:r>
                        <a:rPr lang="fo-FO" sz="1050" u="none" strike="noStrike" dirty="0">
                          <a:effectLst/>
                          <a:latin typeface="Comic Sans MS" panose="030F0702030302020204" pitchFamily="66" charset="0"/>
                        </a:rPr>
                        <a:t>Lítli Gutti eftir Marius Johannesen. Dramatiserað hava Hedvig og børnini. </a:t>
                      </a:r>
                      <a:r>
                        <a:rPr lang="fo-FO" sz="1050" u="sng" strike="noStrike" dirty="0">
                          <a:effectLst/>
                          <a:latin typeface="Comic Sans MS" panose="030F0702030302020204" pitchFamily="66" charset="0"/>
                        </a:rPr>
                        <a:t>Leikarar:</a:t>
                      </a:r>
                      <a:r>
                        <a:rPr lang="fo-FO" sz="1050" u="none" strike="noStrike" dirty="0">
                          <a:effectLst/>
                          <a:latin typeface="Comic Sans MS" panose="030F0702030302020204" pitchFamily="66" charset="0"/>
                        </a:rPr>
                        <a:t> Katrin Debes Christiansen, Sóley Danielsen, Edvard Skúvadal, Súsanna Hentze, Hjørdis Harryson, Milja Janusardóttir, Bjørt Debes Johannesen, Bergljót Gyðja Tróndardóttir, Alexander Reynheim, Tórdis Vang, Julia Mortensen, Birna Heinesen, Elsa Debes, Sanna Michelsen. </a:t>
                      </a:r>
                      <a:r>
                        <a:rPr lang="fo-FO" sz="1050" u="sng" strike="noStrike" dirty="0">
                          <a:effectLst/>
                          <a:latin typeface="Comic Sans MS" panose="030F0702030302020204" pitchFamily="66" charset="0"/>
                        </a:rPr>
                        <a:t>Tónleikur:</a:t>
                      </a:r>
                      <a:r>
                        <a:rPr lang="fo-FO" sz="1050" u="none" strike="noStrike" dirty="0">
                          <a:effectLst/>
                          <a:latin typeface="Comic Sans MS" panose="030F0702030302020204" pitchFamily="66" charset="0"/>
                        </a:rPr>
                        <a:t> Hans Jacob Højgaard og Eminem. Dimmalætting: 9. desember 1999, Sosialurin: 9. desember 1999</a:t>
                      </a:r>
                    </a:p>
                    <a:p>
                      <a:pPr algn="l" fontAlgn="t"/>
                      <a:endParaRPr lang="fo-FO" sz="400" b="1" i="0" u="none" strike="noStrike" dirty="0">
                        <a:solidFill>
                          <a:srgbClr val="2A2A2A"/>
                        </a:solidFill>
                        <a:effectLst/>
                        <a:latin typeface="Comic Sans MS" panose="030F0702030302020204" pitchFamily="66" charset="0"/>
                      </a:endParaRPr>
                    </a:p>
                  </a:txBody>
                  <a:tcPr marL="1048" marR="1048" marT="1048" marB="0">
                    <a:solidFill>
                      <a:schemeClr val="accent1">
                        <a:lumMod val="20000"/>
                        <a:lumOff val="80000"/>
                      </a:schemeClr>
                    </a:solidFill>
                  </a:tcPr>
                </a:tc>
                <a:extLst>
                  <a:ext uri="{0D108BD9-81ED-4DB2-BD59-A6C34878D82A}">
                    <a16:rowId xmlns:a16="http://schemas.microsoft.com/office/drawing/2014/main" val="746145974"/>
                  </a:ext>
                </a:extLst>
              </a:tr>
              <a:tr h="78100">
                <a:tc>
                  <a:txBody>
                    <a:bodyPr/>
                    <a:lstStyle/>
                    <a:p>
                      <a:pPr algn="ctr" fontAlgn="t"/>
                      <a:r>
                        <a:rPr lang="fo-FO" sz="1100" u="none" strike="noStrike">
                          <a:effectLst/>
                          <a:latin typeface="Comic Sans MS" panose="030F0702030302020204" pitchFamily="66" charset="0"/>
                        </a:rPr>
                        <a:t>1999</a:t>
                      </a:r>
                      <a:endParaRPr lang="fo-FO" sz="1100" b="0" i="0" u="none" strike="noStrike">
                        <a:solidFill>
                          <a:srgbClr val="000000"/>
                        </a:solidFill>
                        <a:effectLst/>
                        <a:latin typeface="Comic Sans MS" panose="030F0702030302020204" pitchFamily="66" charset="0"/>
                      </a:endParaRPr>
                    </a:p>
                  </a:txBody>
                  <a:tcPr marL="1048" marR="1048" marT="1048"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Tann grønu elevatorurin</a:t>
                      </a:r>
                      <a:endParaRPr lang="fo-FO" sz="1100" b="1" i="0" u="none" strike="noStrike">
                        <a:solidFill>
                          <a:srgbClr val="000000"/>
                        </a:solidFill>
                        <a:effectLst/>
                        <a:latin typeface="Comic Sans MS" panose="030F0702030302020204" pitchFamily="66" charset="0"/>
                      </a:endParaRPr>
                    </a:p>
                  </a:txBody>
                  <a:tcPr marL="1048" marR="1048" marT="104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048" marR="1048" marT="1048" marB="0">
                    <a:solidFill>
                      <a:schemeClr val="accent1">
                        <a:lumMod val="20000"/>
                        <a:lumOff val="80000"/>
                      </a:schemeClr>
                    </a:solidFill>
                  </a:tcPr>
                </a:tc>
                <a:tc>
                  <a:txBody>
                    <a:bodyPr/>
                    <a:lstStyle/>
                    <a:p>
                      <a:pPr algn="l" fontAlgn="t"/>
                      <a:r>
                        <a:rPr lang="fo-FO" sz="1050" u="none" strike="noStrike" dirty="0">
                          <a:effectLst/>
                          <a:latin typeface="Comic Sans MS" panose="030F0702030302020204" pitchFamily="66" charset="0"/>
                        </a:rPr>
                        <a:t> </a:t>
                      </a:r>
                      <a:endParaRPr lang="fo-FO" sz="1050" b="1" i="0" u="none" strike="noStrike" dirty="0">
                        <a:solidFill>
                          <a:srgbClr val="2A2A2A"/>
                        </a:solidFill>
                        <a:effectLst/>
                        <a:latin typeface="Comic Sans MS" panose="030F0702030302020204" pitchFamily="66" charset="0"/>
                      </a:endParaRPr>
                    </a:p>
                  </a:txBody>
                  <a:tcPr marL="1048" marR="1048" marT="1048" marB="0">
                    <a:solidFill>
                      <a:schemeClr val="accent1">
                        <a:lumMod val="20000"/>
                        <a:lumOff val="80000"/>
                      </a:schemeClr>
                    </a:solidFill>
                  </a:tcPr>
                </a:tc>
                <a:extLst>
                  <a:ext uri="{0D108BD9-81ED-4DB2-BD59-A6C34878D82A}">
                    <a16:rowId xmlns:a16="http://schemas.microsoft.com/office/drawing/2014/main" val="4205770177"/>
                  </a:ext>
                </a:extLst>
              </a:tr>
              <a:tr h="78100">
                <a:tc>
                  <a:txBody>
                    <a:bodyPr/>
                    <a:lstStyle/>
                    <a:p>
                      <a:pPr algn="ctr" fontAlgn="ctr"/>
                      <a:r>
                        <a:rPr lang="fo-FO" sz="1100" u="none" strike="noStrike">
                          <a:effectLst/>
                          <a:latin typeface="Comic Sans MS" panose="030F0702030302020204" pitchFamily="66" charset="0"/>
                        </a:rPr>
                        <a:t>1999</a:t>
                      </a:r>
                      <a:endParaRPr lang="fo-FO" sz="1100" b="0" i="0" u="none" strike="noStrike">
                        <a:solidFill>
                          <a:srgbClr val="000000"/>
                        </a:solidFill>
                        <a:effectLst/>
                        <a:latin typeface="Comic Sans MS" panose="030F0702030302020204" pitchFamily="66" charset="0"/>
                      </a:endParaRPr>
                    </a:p>
                  </a:txBody>
                  <a:tcPr marL="1048" marR="1048" marT="1048"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Ovastevnukabarettin </a:t>
                      </a:r>
                      <a:endParaRPr lang="fo-FO" sz="1100" b="1" i="0" u="none" strike="noStrike">
                        <a:solidFill>
                          <a:srgbClr val="000000"/>
                        </a:solidFill>
                        <a:effectLst/>
                        <a:latin typeface="Comic Sans MS" panose="030F0702030302020204" pitchFamily="66" charset="0"/>
                      </a:endParaRPr>
                    </a:p>
                  </a:txBody>
                  <a:tcPr marL="1048" marR="1048" marT="1048"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048" marR="1048" marT="1048"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048" marR="1048" marT="1048" marB="0" anchor="b">
                    <a:solidFill>
                      <a:schemeClr val="accent1">
                        <a:lumMod val="20000"/>
                        <a:lumOff val="80000"/>
                      </a:schemeClr>
                    </a:solidFill>
                  </a:tcPr>
                </a:tc>
                <a:extLst>
                  <a:ext uri="{0D108BD9-81ED-4DB2-BD59-A6C34878D82A}">
                    <a16:rowId xmlns:a16="http://schemas.microsoft.com/office/drawing/2014/main" val="2055070114"/>
                  </a:ext>
                </a:extLst>
              </a:tr>
              <a:tr h="1767263">
                <a:tc>
                  <a:txBody>
                    <a:bodyPr/>
                    <a:lstStyle/>
                    <a:p>
                      <a:pPr algn="ctr" fontAlgn="t"/>
                      <a:r>
                        <a:rPr lang="fo-FO" sz="1100" u="none" strike="noStrike">
                          <a:effectLst/>
                          <a:latin typeface="Comic Sans MS" panose="030F0702030302020204" pitchFamily="66" charset="0"/>
                        </a:rPr>
                        <a:t>2000</a:t>
                      </a:r>
                      <a:endParaRPr lang="fo-FO" sz="1100" b="0" i="0" u="none" strike="noStrike">
                        <a:solidFill>
                          <a:srgbClr val="000000"/>
                        </a:solidFill>
                        <a:effectLst/>
                        <a:latin typeface="Comic Sans MS" panose="030F0702030302020204" pitchFamily="66" charset="0"/>
                      </a:endParaRPr>
                    </a:p>
                  </a:txBody>
                  <a:tcPr marL="1048" marR="1048" marT="1048" marB="0">
                    <a:solidFill>
                      <a:schemeClr val="accent1">
                        <a:lumMod val="20000"/>
                        <a:lumOff val="80000"/>
                      </a:schemeClr>
                    </a:solidFill>
                  </a:tcPr>
                </a:tc>
                <a:tc>
                  <a:txBody>
                    <a:bodyPr/>
                    <a:lstStyle/>
                    <a:p>
                      <a:pPr algn="l" fontAlgn="t"/>
                      <a:r>
                        <a:rPr lang="pt-BR" sz="1100" b="1" u="none" strike="noStrike" dirty="0">
                          <a:effectLst/>
                          <a:latin typeface="Comic Sans MS" panose="030F0702030302020204" pitchFamily="66" charset="0"/>
                        </a:rPr>
                        <a:t>Cabarét - Óli P. - ár 2000 á veg</a:t>
                      </a:r>
                      <a:endParaRPr lang="pt-BR" sz="1100" b="1" i="0" u="none" strike="noStrike" dirty="0">
                        <a:solidFill>
                          <a:srgbClr val="000000"/>
                        </a:solidFill>
                        <a:effectLst/>
                        <a:latin typeface="Comic Sans MS" panose="030F0702030302020204" pitchFamily="66" charset="0"/>
                      </a:endParaRPr>
                    </a:p>
                  </a:txBody>
                  <a:tcPr marL="1048" marR="1048" marT="104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048" marR="1048" marT="1048"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Cabarét - Óli P. - ár 2000 á veg </a:t>
                      </a:r>
                      <a:r>
                        <a:rPr lang="fo-FO" sz="1100" u="sng" strike="noStrike" dirty="0">
                          <a:effectLst/>
                          <a:latin typeface="Comic Sans MS" panose="030F0702030302020204" pitchFamily="66" charset="0"/>
                        </a:rPr>
                        <a:t>Leikritahøvundar</a:t>
                      </a:r>
                      <a:r>
                        <a:rPr lang="fo-FO" sz="1100" u="none" strike="noStrike" dirty="0">
                          <a:effectLst/>
                          <a:latin typeface="Comic Sans MS" panose="030F0702030302020204" pitchFamily="66" charset="0"/>
                        </a:rPr>
                        <a:t>: Gulla Øregaard og Óli Petersen. </a:t>
                      </a:r>
                      <a:r>
                        <a:rPr lang="fo-FO" sz="1100" u="sng" strike="noStrike" dirty="0">
                          <a:effectLst/>
                          <a:latin typeface="Comic Sans MS" panose="030F0702030302020204" pitchFamily="66" charset="0"/>
                        </a:rPr>
                        <a:t>Yrkjarar: </a:t>
                      </a:r>
                      <a:r>
                        <a:rPr lang="fo-FO" sz="1100" u="none" strike="noStrike" dirty="0">
                          <a:effectLst/>
                          <a:latin typeface="Comic Sans MS" panose="030F0702030302020204" pitchFamily="66" charset="0"/>
                        </a:rPr>
                        <a:t>Uni Arge, Martin Joensen og Gunnar Hoydal. </a:t>
                      </a:r>
                      <a:r>
                        <a:rPr lang="fo-FO" sz="1100" u="sng" strike="noStrike" dirty="0">
                          <a:effectLst/>
                          <a:latin typeface="Comic Sans MS" panose="030F0702030302020204" pitchFamily="66" charset="0"/>
                        </a:rPr>
                        <a:t>Kvæðasmiður:</a:t>
                      </a:r>
                      <a:r>
                        <a:rPr lang="fo-FO" sz="1100" u="none" strike="noStrike" dirty="0">
                          <a:effectLst/>
                          <a:latin typeface="Comic Sans MS" panose="030F0702030302020204" pitchFamily="66" charset="0"/>
                        </a:rPr>
                        <a:t> Jógvan Bærentsen. </a:t>
                      </a:r>
                      <a:r>
                        <a:rPr lang="fo-FO" sz="1100" u="sng" strike="noStrike" dirty="0">
                          <a:effectLst/>
                          <a:latin typeface="Comic Sans MS" panose="030F0702030302020204" pitchFamily="66" charset="0"/>
                        </a:rPr>
                        <a:t>Leikstjórar:</a:t>
                      </a:r>
                      <a:r>
                        <a:rPr lang="fo-FO" sz="1100" u="none" strike="noStrike" dirty="0">
                          <a:effectLst/>
                          <a:latin typeface="Comic Sans MS" panose="030F0702030302020204" pitchFamily="66" charset="0"/>
                        </a:rPr>
                        <a:t> Eyð Matras og Jytte Joensen. </a:t>
                      </a:r>
                      <a:r>
                        <a:rPr lang="fo-FO" sz="1100" u="sng" strike="noStrike" dirty="0">
                          <a:effectLst/>
                          <a:latin typeface="Comic Sans MS" panose="030F0702030302020204" pitchFamily="66" charset="0"/>
                        </a:rPr>
                        <a:t>Leikstjórahjálp:</a:t>
                      </a:r>
                      <a:r>
                        <a:rPr lang="fo-FO" sz="1100" u="none" strike="noStrike" dirty="0">
                          <a:effectLst/>
                          <a:latin typeface="Comic Sans MS" panose="030F0702030302020204" pitchFamily="66" charset="0"/>
                        </a:rPr>
                        <a:t> Anna Sofía Egilstrøð. </a:t>
                      </a:r>
                      <a:r>
                        <a:rPr lang="fo-FO" sz="1100" u="sng" strike="noStrike" dirty="0">
                          <a:effectLst/>
                          <a:latin typeface="Comic Sans MS" panose="030F0702030302020204" pitchFamily="66" charset="0"/>
                        </a:rPr>
                        <a:t>Framleiðslustjórar:</a:t>
                      </a:r>
                      <a:r>
                        <a:rPr lang="fo-FO" sz="1100" u="none" strike="noStrike" dirty="0">
                          <a:effectLst/>
                          <a:latin typeface="Comic Sans MS" panose="030F0702030302020204" pitchFamily="66" charset="0"/>
                        </a:rPr>
                        <a:t> Jytte Joensen og Gulla Øregaard. </a:t>
                      </a:r>
                      <a:r>
                        <a:rPr lang="fo-FO" sz="1100" u="sng" strike="noStrike" dirty="0">
                          <a:effectLst/>
                          <a:latin typeface="Comic Sans MS" panose="030F0702030302020204" pitchFamily="66" charset="0"/>
                        </a:rPr>
                        <a:t>Tónleikaleiðsla og smíð:</a:t>
                      </a:r>
                      <a:r>
                        <a:rPr lang="fo-FO" sz="1100" u="none" strike="noStrike" dirty="0">
                          <a:effectLst/>
                          <a:latin typeface="Comic Sans MS" panose="030F0702030302020204" pitchFamily="66" charset="0"/>
                        </a:rPr>
                        <a:t> Knút Olsen. </a:t>
                      </a:r>
                      <a:r>
                        <a:rPr lang="fo-FO" sz="1100" u="sng" strike="noStrike" dirty="0">
                          <a:effectLst/>
                          <a:latin typeface="Comic Sans MS" panose="030F0702030302020204" pitchFamily="66" charset="0"/>
                        </a:rPr>
                        <a:t>Senografur:</a:t>
                      </a:r>
                      <a:r>
                        <a:rPr lang="fo-FO" sz="1100" u="none" strike="noStrike" dirty="0">
                          <a:effectLst/>
                          <a:latin typeface="Comic Sans MS" panose="030F0702030302020204" pitchFamily="66" charset="0"/>
                        </a:rPr>
                        <a:t> Edith Dahl Jensen.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Malan Helgadóttir og Lis Helgadóttir. </a:t>
                      </a:r>
                      <a:r>
                        <a:rPr lang="fo-FO" sz="1100" u="sng" strike="noStrike" dirty="0">
                          <a:effectLst/>
                          <a:latin typeface="Comic Sans MS" panose="030F0702030302020204" pitchFamily="66" charset="0"/>
                        </a:rPr>
                        <a:t>Ljós-og ljóðleiðsla:</a:t>
                      </a:r>
                      <a:r>
                        <a:rPr lang="fo-FO" sz="1100" u="none" strike="noStrike" dirty="0">
                          <a:effectLst/>
                          <a:latin typeface="Comic Sans MS" panose="030F0702030302020204" pitchFamily="66" charset="0"/>
                        </a:rPr>
                        <a:t> Niels Nielsen. </a:t>
                      </a:r>
                      <a:r>
                        <a:rPr lang="fo-FO" sz="1100" u="sng" strike="noStrike" dirty="0">
                          <a:effectLst/>
                          <a:latin typeface="Comic Sans MS" panose="030F0702030302020204" pitchFamily="66" charset="0"/>
                        </a:rPr>
                        <a:t>Ljós-og ljóðmenn:</a:t>
                      </a:r>
                      <a:r>
                        <a:rPr lang="fo-FO" sz="1100" u="none" strike="noStrike" dirty="0">
                          <a:effectLst/>
                          <a:latin typeface="Comic Sans MS" panose="030F0702030302020204" pitchFamily="66" charset="0"/>
                        </a:rPr>
                        <a:t> Turpin Djurhuus og Kjartan Hansen. </a:t>
                      </a:r>
                      <a:r>
                        <a:rPr lang="fo-FO" sz="1100" u="sng" strike="noStrike" dirty="0">
                          <a:effectLst/>
                          <a:latin typeface="Comic Sans MS" panose="030F0702030302020204" pitchFamily="66" charset="0"/>
                        </a:rPr>
                        <a:t>Koreografur:</a:t>
                      </a:r>
                      <a:r>
                        <a:rPr lang="fo-FO" sz="1100" u="none" strike="noStrike" dirty="0">
                          <a:effectLst/>
                          <a:latin typeface="Comic Sans MS" panose="030F0702030302020204" pitchFamily="66" charset="0"/>
                        </a:rPr>
                        <a:t> Elsa Maria Bærentsen.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Símun í Dali og Jákup Olsen. </a:t>
                      </a:r>
                      <a:r>
                        <a:rPr lang="fo-FO" sz="1100" u="sng" strike="noStrike" dirty="0">
                          <a:effectLst/>
                          <a:latin typeface="Comic Sans MS" panose="030F0702030302020204" pitchFamily="66" charset="0"/>
                        </a:rPr>
                        <a:t>Pallstjóri og búnagoymsla:</a:t>
                      </a:r>
                      <a:r>
                        <a:rPr lang="fo-FO" sz="1100" u="none" strike="noStrike" dirty="0">
                          <a:effectLst/>
                          <a:latin typeface="Comic Sans MS" panose="030F0702030302020204" pitchFamily="66" charset="0"/>
                        </a:rPr>
                        <a:t> Karin Djurhuus. </a:t>
                      </a:r>
                      <a:r>
                        <a:rPr lang="fo-FO" sz="1100" u="sng" strike="noStrike" dirty="0">
                          <a:effectLst/>
                          <a:latin typeface="Comic Sans MS" panose="030F0702030302020204" pitchFamily="66" charset="0"/>
                        </a:rPr>
                        <a:t>Rekvisittir:</a:t>
                      </a:r>
                      <a:r>
                        <a:rPr lang="fo-FO" sz="1100" u="none" strike="noStrike" dirty="0">
                          <a:effectLst/>
                          <a:latin typeface="Comic Sans MS" panose="030F0702030302020204" pitchFamily="66" charset="0"/>
                        </a:rPr>
                        <a:t> Rúna Mortensen og Elsa Jacobsen. </a:t>
                      </a:r>
                      <a:r>
                        <a:rPr lang="fo-FO" sz="1100" u="sng" strike="noStrike" dirty="0">
                          <a:effectLst/>
                          <a:latin typeface="Comic Sans MS" panose="030F0702030302020204" pitchFamily="66" charset="0"/>
                        </a:rPr>
                        <a:t>Skrivstovuhjálp:</a:t>
                      </a:r>
                      <a:r>
                        <a:rPr lang="fo-FO" sz="1100" u="none" strike="noStrike" dirty="0">
                          <a:effectLst/>
                          <a:latin typeface="Comic Sans MS" panose="030F0702030302020204" pitchFamily="66" charset="0"/>
                        </a:rPr>
                        <a:t> Sólvør Patursson og Finnbjørg Nattestad. </a:t>
                      </a:r>
                      <a:r>
                        <a:rPr lang="fo-FO" sz="1100" u="sng" strike="noStrike" dirty="0">
                          <a:effectLst/>
                          <a:latin typeface="Comic Sans MS" panose="030F0702030302020204" pitchFamily="66" charset="0"/>
                        </a:rPr>
                        <a:t>Fíggjarstýring:</a:t>
                      </a:r>
                      <a:r>
                        <a:rPr lang="fo-FO" sz="1100" u="none" strike="noStrike" dirty="0">
                          <a:effectLst/>
                          <a:latin typeface="Comic Sans MS" panose="030F0702030302020204" pitchFamily="66" charset="0"/>
                        </a:rPr>
                        <a:t> Jytte Joensen, Oddvá Nattestad og Herdis Reinert. </a:t>
                      </a:r>
                      <a:r>
                        <a:rPr lang="fo-FO" sz="1100" u="sng" strike="noStrike" dirty="0">
                          <a:effectLst/>
                          <a:latin typeface="Comic Sans MS" panose="030F0702030302020204" pitchFamily="66" charset="0"/>
                        </a:rPr>
                        <a:t>Hár og smyrsl:</a:t>
                      </a:r>
                      <a:r>
                        <a:rPr lang="fo-FO" sz="1100" u="none" strike="noStrike" dirty="0">
                          <a:effectLst/>
                          <a:latin typeface="Comic Sans MS" panose="030F0702030302020204" pitchFamily="66" charset="0"/>
                        </a:rPr>
                        <a:t> Elin Gunnarsdóttir og Irena Bech. </a:t>
                      </a:r>
                      <a:r>
                        <a:rPr lang="fo-FO" sz="1100" u="sng" strike="noStrike" dirty="0">
                          <a:effectLst/>
                          <a:latin typeface="Comic Sans MS" panose="030F0702030302020204" pitchFamily="66" charset="0"/>
                        </a:rPr>
                        <a:t>Teskarar:</a:t>
                      </a:r>
                      <a:r>
                        <a:rPr lang="fo-FO" sz="1100" u="none" strike="noStrike" dirty="0">
                          <a:effectLst/>
                          <a:latin typeface="Comic Sans MS" panose="030F0702030302020204" pitchFamily="66" charset="0"/>
                        </a:rPr>
                        <a:t> Eyrith Leyni, Beinta Jacobsen og Dora Samuelsen. </a:t>
                      </a:r>
                      <a:r>
                        <a:rPr lang="fo-FO" sz="1100" u="sng" strike="noStrike" dirty="0">
                          <a:effectLst/>
                          <a:latin typeface="Comic Sans MS" panose="030F0702030302020204" pitchFamily="66" charset="0"/>
                        </a:rPr>
                        <a:t>Hjálparfólk:</a:t>
                      </a:r>
                      <a:r>
                        <a:rPr lang="fo-FO" sz="1100" u="none" strike="noStrike" dirty="0">
                          <a:effectLst/>
                          <a:latin typeface="Comic Sans MS" panose="030F0702030302020204" pitchFamily="66" charset="0"/>
                        </a:rPr>
                        <a:t> Hjørdis Trónd, Margreta Næss, Elin Mouritsen, Sisse Schon, Heini D. Simonsen. </a:t>
                      </a:r>
                      <a:r>
                        <a:rPr lang="fo-FO" sz="1100" u="sng" strike="noStrike" dirty="0">
                          <a:effectLst/>
                          <a:latin typeface="Comic Sans MS" panose="030F0702030302020204" pitchFamily="66" charset="0"/>
                        </a:rPr>
                        <a:t>Leikskrá:</a:t>
                      </a:r>
                      <a:r>
                        <a:rPr lang="fo-FO" sz="1100" u="none" strike="noStrike" dirty="0">
                          <a:effectLst/>
                          <a:latin typeface="Comic Sans MS" panose="030F0702030302020204" pitchFamily="66" charset="0"/>
                        </a:rPr>
                        <a:t> Hestprent og Finnbjørg Nattestad. </a:t>
                      </a:r>
                      <a:r>
                        <a:rPr lang="fo-FO" sz="1100" u="sng" strike="noStrike" dirty="0">
                          <a:effectLst/>
                          <a:latin typeface="Comic Sans MS" panose="030F0702030302020204" pitchFamily="66" charset="0"/>
                        </a:rPr>
                        <a:t>Myndamaður</a:t>
                      </a:r>
                      <a:r>
                        <a:rPr lang="fo-FO" sz="1100" u="none" strike="noStrike" dirty="0">
                          <a:effectLst/>
                          <a:latin typeface="Comic Sans MS" panose="030F0702030302020204" pitchFamily="66" charset="0"/>
                        </a:rPr>
                        <a:t>: Alan Brockie. </a:t>
                      </a:r>
                      <a:r>
                        <a:rPr lang="fo-FO" sz="1100" u="sng" strike="noStrike" dirty="0">
                          <a:effectLst/>
                          <a:latin typeface="Comic Sans MS" panose="030F0702030302020204" pitchFamily="66" charset="0"/>
                        </a:rPr>
                        <a:t>Plakatir:</a:t>
                      </a:r>
                      <a:r>
                        <a:rPr lang="fo-FO" sz="1100" u="none" strike="noStrike" dirty="0">
                          <a:effectLst/>
                          <a:latin typeface="Comic Sans MS" panose="030F0702030302020204" pitchFamily="66" charset="0"/>
                        </a:rPr>
                        <a:t> DECO-stovan. </a:t>
                      </a:r>
                      <a:r>
                        <a:rPr lang="fo-FO" sz="1100" u="sng" strike="noStrike" dirty="0">
                          <a:effectLst/>
                          <a:latin typeface="Comic Sans MS" panose="030F0702030302020204" pitchFamily="66" charset="0"/>
                        </a:rPr>
                        <a:t>Lýsingarsúlan:</a:t>
                      </a:r>
                      <a:r>
                        <a:rPr lang="fo-FO" sz="1100" u="none" strike="noStrike" dirty="0">
                          <a:effectLst/>
                          <a:latin typeface="Comic Sans MS" panose="030F0702030302020204" pitchFamily="66" charset="0"/>
                        </a:rPr>
                        <a:t> Team 85.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Knút Olsen, Niels Olsen, Dánjal á Neystabø, Halgir W. Arge, Hallur Johannesen. </a:t>
                      </a:r>
                      <a:r>
                        <a:rPr lang="fo-FO" sz="1100" u="sng" strike="noStrike" dirty="0">
                          <a:effectLst/>
                          <a:latin typeface="Comic Sans MS" panose="030F0702030302020204" pitchFamily="66" charset="0"/>
                        </a:rPr>
                        <a:t>Dansarar:</a:t>
                      </a:r>
                      <a:r>
                        <a:rPr lang="fo-FO" sz="1100" u="none" strike="noStrike" dirty="0">
                          <a:effectLst/>
                          <a:latin typeface="Comic Sans MS" panose="030F0702030302020204" pitchFamily="66" charset="0"/>
                        </a:rPr>
                        <a:t> Ata Bærentsen, Kristina Sørensen, Linda Rasmussen, Joan Johannesen, Bjørt L. Joensen. L</a:t>
                      </a:r>
                      <a:r>
                        <a:rPr lang="fo-FO" sz="1100" u="sng" strike="noStrike" dirty="0">
                          <a:effectLst/>
                          <a:latin typeface="Comic Sans MS" panose="030F0702030302020204" pitchFamily="66" charset="0"/>
                        </a:rPr>
                        <a:t>eikarar: </a:t>
                      </a:r>
                      <a:r>
                        <a:rPr lang="fo-FO" sz="1100" u="none" strike="noStrike" dirty="0">
                          <a:effectLst/>
                          <a:latin typeface="Comic Sans MS" panose="030F0702030302020204" pitchFamily="66" charset="0"/>
                        </a:rPr>
                        <a:t>Hilmar Joensen, Jógvan S. Joensen, Hallur Hjalgrímsson, Tóri í Hoyvík, Nora Bærentsen, Aksel Joensen, Malan Egilstrøð, Nicolaj Falck, Arnold Eyvindsson, Jóna Joensen, Høgni á Borg, Petur Dahl, Beinta Clothier, Elisabeth S. Olsen, Sigmundur í Dali, Renata Joensen, Reimar Djurhuus, Ronnie Poulsen, Rúna Mortensen, Eyðfinnur Steensen, Elsa Jacobsen, Dora Samuelsen, Sólvør Patursson, Jákup Olsen, Zacharias Sørensen, Eva Brekkstein, Símun í Dali, Janus Poulsen, Anna Sofía Egilstrøð, Eyrith Leyni, Mads Winther, Anna D. Hentze, Heðin Johannesen, Jón Djurhuus, Rúni Gaardlykke. Sosialurin: 1. oktober 1998, 4. november, 21. desember 31. desember 1999. Dimmalætting: 1. oktober, 4. november, 14. desember, 21. desember 1999</a:t>
                      </a:r>
                    </a:p>
                    <a:p>
                      <a:pPr algn="l" fontAlgn="t"/>
                      <a:endParaRPr lang="fo-FO" sz="1100" b="1" i="0" u="none" strike="noStrike" dirty="0">
                        <a:solidFill>
                          <a:srgbClr val="2A2A2A"/>
                        </a:solidFill>
                        <a:effectLst/>
                        <a:latin typeface="Comic Sans MS" panose="030F0702030302020204" pitchFamily="66" charset="0"/>
                      </a:endParaRPr>
                    </a:p>
                  </a:txBody>
                  <a:tcPr marL="1048" marR="1048" marT="1048" marB="0">
                    <a:solidFill>
                      <a:schemeClr val="accent1">
                        <a:lumMod val="20000"/>
                        <a:lumOff val="80000"/>
                      </a:schemeClr>
                    </a:solidFill>
                  </a:tcPr>
                </a:tc>
                <a:extLst>
                  <a:ext uri="{0D108BD9-81ED-4DB2-BD59-A6C34878D82A}">
                    <a16:rowId xmlns:a16="http://schemas.microsoft.com/office/drawing/2014/main" val="3938321543"/>
                  </a:ext>
                </a:extLst>
              </a:tr>
            </a:tbl>
          </a:graphicData>
        </a:graphic>
      </p:graphicFrame>
    </p:spTree>
    <p:extLst>
      <p:ext uri="{BB962C8B-B14F-4D97-AF65-F5344CB8AC3E}">
        <p14:creationId xmlns:p14="http://schemas.microsoft.com/office/powerpoint/2010/main" val="1650760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337F022-892B-BEA2-7AAC-6E02D7ACA80D}"/>
              </a:ext>
            </a:extLst>
          </p:cNvPr>
          <p:cNvGraphicFramePr>
            <a:graphicFrameLocks noGrp="1"/>
          </p:cNvGraphicFramePr>
          <p:nvPr>
            <p:extLst>
              <p:ext uri="{D42A27DB-BD31-4B8C-83A1-F6EECF244321}">
                <p14:modId xmlns:p14="http://schemas.microsoft.com/office/powerpoint/2010/main" val="1560596512"/>
              </p:ext>
            </p:extLst>
          </p:nvPr>
        </p:nvGraphicFramePr>
        <p:xfrm>
          <a:off x="0" y="0"/>
          <a:ext cx="12191998" cy="6857999"/>
        </p:xfrm>
        <a:graphic>
          <a:graphicData uri="http://schemas.openxmlformats.org/drawingml/2006/table">
            <a:tbl>
              <a:tblPr>
                <a:tableStyleId>{5C22544A-7EE6-4342-B048-85BDC9FD1C3A}</a:tableStyleId>
              </a:tblPr>
              <a:tblGrid>
                <a:gridCol w="725864">
                  <a:extLst>
                    <a:ext uri="{9D8B030D-6E8A-4147-A177-3AD203B41FA5}">
                      <a16:colId xmlns:a16="http://schemas.microsoft.com/office/drawing/2014/main" val="2440252376"/>
                    </a:ext>
                  </a:extLst>
                </a:gridCol>
                <a:gridCol w="2620651">
                  <a:extLst>
                    <a:ext uri="{9D8B030D-6E8A-4147-A177-3AD203B41FA5}">
                      <a16:colId xmlns:a16="http://schemas.microsoft.com/office/drawing/2014/main" val="266731487"/>
                    </a:ext>
                  </a:extLst>
                </a:gridCol>
                <a:gridCol w="1951349">
                  <a:extLst>
                    <a:ext uri="{9D8B030D-6E8A-4147-A177-3AD203B41FA5}">
                      <a16:colId xmlns:a16="http://schemas.microsoft.com/office/drawing/2014/main" val="4284636060"/>
                    </a:ext>
                  </a:extLst>
                </a:gridCol>
                <a:gridCol w="6894134">
                  <a:extLst>
                    <a:ext uri="{9D8B030D-6E8A-4147-A177-3AD203B41FA5}">
                      <a16:colId xmlns:a16="http://schemas.microsoft.com/office/drawing/2014/main" val="186861841"/>
                    </a:ext>
                  </a:extLst>
                </a:gridCol>
              </a:tblGrid>
              <a:tr h="217048">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63917888"/>
                  </a:ext>
                </a:extLst>
              </a:tr>
              <a:tr h="1171686">
                <a:tc>
                  <a:txBody>
                    <a:bodyPr/>
                    <a:lstStyle/>
                    <a:p>
                      <a:pPr algn="ctr" fontAlgn="t"/>
                      <a:r>
                        <a:rPr lang="fo-FO" sz="1100" u="none" strike="noStrike">
                          <a:effectLst/>
                          <a:latin typeface="Comic Sans MS" panose="030F0702030302020204" pitchFamily="66" charset="0"/>
                        </a:rPr>
                        <a:t>2000</a:t>
                      </a:r>
                      <a:endParaRPr lang="fo-FO" sz="1100" b="0" i="0" u="none" strike="noStrike">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Søgur &amp; sagnir</a:t>
                      </a:r>
                      <a:endParaRPr lang="fo-FO" sz="1100" b="1" i="0" u="none" strike="noStrike" dirty="0">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nn-NO" sz="1100" u="none" strike="noStrike" dirty="0">
                          <a:effectLst/>
                          <a:latin typeface="Comic Sans MS" panose="030F0702030302020204" pitchFamily="66" charset="0"/>
                        </a:rPr>
                        <a:t>Tórshavnar </a:t>
                      </a:r>
                      <a:r>
                        <a:rPr lang="nn-NO" sz="1100" u="none" strike="noStrike" dirty="0" err="1">
                          <a:effectLst/>
                          <a:latin typeface="Comic Sans MS" panose="030F0702030302020204" pitchFamily="66" charset="0"/>
                        </a:rPr>
                        <a:t>Kvøld</a:t>
                      </a:r>
                      <a:r>
                        <a:rPr lang="nn-NO" sz="1100" u="none" strike="noStrike" dirty="0">
                          <a:effectLst/>
                          <a:latin typeface="Comic Sans MS" panose="030F0702030302020204" pitchFamily="66" charset="0"/>
                        </a:rPr>
                        <a:t> og </a:t>
                      </a:r>
                      <a:r>
                        <a:rPr lang="nn-NO" sz="1100" u="none" strike="noStrike" dirty="0" err="1">
                          <a:effectLst/>
                          <a:latin typeface="Comic Sans MS" panose="030F0702030302020204" pitchFamily="66" charset="0"/>
                        </a:rPr>
                        <a:t>Ungdómsskúli</a:t>
                      </a:r>
                      <a:r>
                        <a:rPr lang="nn-NO" sz="1100" u="none" strike="noStrike" dirty="0">
                          <a:effectLst/>
                          <a:latin typeface="Comic Sans MS" panose="030F0702030302020204" pitchFamily="66" charset="0"/>
                        </a:rPr>
                        <a:t> og </a:t>
                      </a:r>
                      <a:r>
                        <a:rPr lang="nn-NO" sz="1100" u="none" strike="noStrike" dirty="0" err="1">
                          <a:effectLst/>
                          <a:latin typeface="Comic Sans MS" panose="030F0702030302020204" pitchFamily="66" charset="0"/>
                        </a:rPr>
                        <a:t>Havnar</a:t>
                      </a:r>
                      <a:r>
                        <a:rPr lang="nn-NO" sz="1100" u="none" strike="noStrike" dirty="0">
                          <a:effectLst/>
                          <a:latin typeface="Comic Sans MS" panose="030F0702030302020204" pitchFamily="66" charset="0"/>
                        </a:rPr>
                        <a:t> Sjónleikarfelag</a:t>
                      </a:r>
                      <a:endParaRPr lang="nn-NO" sz="1100" b="1" i="0" u="none" strike="noStrike" dirty="0">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fo-FO" sz="1050" u="none" strike="noStrike" dirty="0">
                          <a:effectLst/>
                          <a:latin typeface="Comic Sans MS" panose="030F0702030302020204" pitchFamily="66" charset="0"/>
                        </a:rPr>
                        <a:t>Søgur &amp; sagnir Tórshavnar Kvøld og Ungdómsskúli og Havnar Sjónleikarfelag. </a:t>
                      </a:r>
                      <a:r>
                        <a:rPr lang="fo-FO" sz="1050" u="sng" strike="noStrike" dirty="0">
                          <a:effectLst/>
                          <a:latin typeface="Comic Sans MS" panose="030F0702030302020204" pitchFamily="66" charset="0"/>
                        </a:rPr>
                        <a:t>Leikstjóri:</a:t>
                      </a:r>
                      <a:r>
                        <a:rPr lang="fo-FO" sz="1050" u="none" strike="noStrike" dirty="0">
                          <a:effectLst/>
                          <a:latin typeface="Comic Sans MS" panose="030F0702030302020204" pitchFamily="66" charset="0"/>
                        </a:rPr>
                        <a:t> Hedvig Vesterlund. </a:t>
                      </a:r>
                      <a:r>
                        <a:rPr lang="fo-FO" sz="1050" u="sng" strike="noStrike" dirty="0">
                          <a:effectLst/>
                          <a:latin typeface="Comic Sans MS" panose="030F0702030302020204" pitchFamily="66" charset="0"/>
                        </a:rPr>
                        <a:t>Pallmynd:</a:t>
                      </a:r>
                      <a:r>
                        <a:rPr lang="fo-FO" sz="1050" u="none" strike="noStrike" dirty="0">
                          <a:effectLst/>
                          <a:latin typeface="Comic Sans MS" panose="030F0702030302020204" pitchFamily="66" charset="0"/>
                        </a:rPr>
                        <a:t> Anna Maria Dahl. </a:t>
                      </a:r>
                      <a:r>
                        <a:rPr lang="fo-FO" sz="1050" u="sng" strike="noStrike" dirty="0">
                          <a:effectLst/>
                          <a:latin typeface="Comic Sans MS" panose="030F0702030302020204" pitchFamily="66" charset="0"/>
                        </a:rPr>
                        <a:t>Ljós:</a:t>
                      </a:r>
                      <a:r>
                        <a:rPr lang="fo-FO" sz="1050" u="none" strike="noStrike" dirty="0">
                          <a:effectLst/>
                          <a:latin typeface="Comic Sans MS" panose="030F0702030302020204" pitchFamily="66" charset="0"/>
                        </a:rPr>
                        <a:t> Turpin N Djurhuus. Fyrsti leikur: Søgur eftir V. U. Hammershaimb. Gívrinar hol í Sandoy og Gásadalsmaðurin í Huldubátinum. </a:t>
                      </a:r>
                      <a:r>
                        <a:rPr lang="fo-FO" sz="1050" u="sng" strike="noStrike" dirty="0">
                          <a:effectLst/>
                          <a:latin typeface="Comic Sans MS" panose="030F0702030302020204" pitchFamily="66" charset="0"/>
                        </a:rPr>
                        <a:t>Leikarar:</a:t>
                      </a:r>
                      <a:r>
                        <a:rPr lang="fo-FO" sz="1050" u="none" strike="noStrike" dirty="0">
                          <a:effectLst/>
                          <a:latin typeface="Comic Sans MS" panose="030F0702030302020204" pitchFamily="66" charset="0"/>
                        </a:rPr>
                        <a:t> Sóley, Tórdis, Julia, Bartal, Finn, Brynhild, Sanna M, Bergljót. Annar leikur: Søgur eftir Jakob Jakobsen.  Kjølur á Nesi og Huldusystrarnar við Fjallavatn. </a:t>
                      </a:r>
                      <a:r>
                        <a:rPr lang="fo-FO" sz="1050" u="sng" strike="noStrike" dirty="0">
                          <a:effectLst/>
                          <a:latin typeface="Comic Sans MS" panose="030F0702030302020204" pitchFamily="66" charset="0"/>
                        </a:rPr>
                        <a:t>Leikarar:</a:t>
                      </a:r>
                      <a:r>
                        <a:rPr lang="fo-FO" sz="1050" u="none" strike="noStrike" dirty="0">
                          <a:effectLst/>
                          <a:latin typeface="Comic Sans MS" panose="030F0702030302020204" pitchFamily="66" charset="0"/>
                        </a:rPr>
                        <a:t> Milja, Hjørdis, Erla, Súsanna, Bjørt D J. (Hvalur: Mattias) Triði leikur: Pan eftir Ruth Mandel. Tónleikur eftir Beethoven, Mozart og Mendelsohn-Bartholdy. </a:t>
                      </a:r>
                      <a:r>
                        <a:rPr lang="fo-FO" sz="1050" u="sng" strike="noStrike" dirty="0">
                          <a:effectLst/>
                          <a:latin typeface="Comic Sans MS" panose="030F0702030302020204" pitchFamily="66" charset="0"/>
                        </a:rPr>
                        <a:t>Leikarar:</a:t>
                      </a:r>
                      <a:r>
                        <a:rPr lang="fo-FO" sz="1050" u="none" strike="noStrike" dirty="0">
                          <a:effectLst/>
                          <a:latin typeface="Comic Sans MS" panose="030F0702030302020204" pitchFamily="66" charset="0"/>
                        </a:rPr>
                        <a:t> Vár E, Vár J, Edvard, Aleksander, Vanja, Høgni, Sanna W D, Bjørt A, Rakul, Sigrid.</a:t>
                      </a:r>
                    </a:p>
                    <a:p>
                      <a:pPr algn="l" fontAlgn="t"/>
                      <a:endParaRPr lang="fo-FO" sz="300" b="1" i="0" u="none" strike="noStrike" dirty="0">
                        <a:solidFill>
                          <a:srgbClr val="2A2A2A"/>
                        </a:solidFill>
                        <a:effectLst/>
                        <a:latin typeface="Comic Sans MS" panose="030F0702030302020204" pitchFamily="66" charset="0"/>
                      </a:endParaRPr>
                    </a:p>
                  </a:txBody>
                  <a:tcPr marL="1059" marR="1059" marT="1059" marB="0">
                    <a:solidFill>
                      <a:schemeClr val="accent1">
                        <a:lumMod val="20000"/>
                        <a:lumOff val="80000"/>
                      </a:schemeClr>
                    </a:solidFill>
                  </a:tcPr>
                </a:tc>
                <a:extLst>
                  <a:ext uri="{0D108BD9-81ED-4DB2-BD59-A6C34878D82A}">
                    <a16:rowId xmlns:a16="http://schemas.microsoft.com/office/drawing/2014/main" val="2102368501"/>
                  </a:ext>
                </a:extLst>
              </a:tr>
              <a:tr h="850338">
                <a:tc>
                  <a:txBody>
                    <a:bodyPr/>
                    <a:lstStyle/>
                    <a:p>
                      <a:pPr algn="ctr" fontAlgn="t"/>
                      <a:r>
                        <a:rPr lang="fo-FO" sz="1100" u="none" strike="noStrike">
                          <a:effectLst/>
                          <a:latin typeface="Comic Sans MS" panose="030F0702030302020204" pitchFamily="66" charset="0"/>
                        </a:rPr>
                        <a:t>2000</a:t>
                      </a:r>
                      <a:endParaRPr lang="fo-FO" sz="1100" b="0" i="0" u="none" strike="noStrike">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Ólavsøkukabarettin 2000 </a:t>
                      </a:r>
                      <a:endParaRPr lang="fo-FO" sz="1100" b="1" i="0" u="none" strike="noStrike" dirty="0">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fo-FO" sz="1050" u="none" strike="noStrike" dirty="0">
                          <a:effectLst/>
                          <a:latin typeface="Comic Sans MS" panose="030F0702030302020204" pitchFamily="66" charset="0"/>
                        </a:rPr>
                        <a:t>Ólavsøkukabarettin 2000  </a:t>
                      </a:r>
                      <a:r>
                        <a:rPr lang="fo-FO" sz="1050" u="sng" strike="noStrike" dirty="0">
                          <a:effectLst/>
                          <a:latin typeface="Comic Sans MS" panose="030F0702030302020204" pitchFamily="66" charset="0"/>
                        </a:rPr>
                        <a:t>Pallmynd</a:t>
                      </a:r>
                      <a:r>
                        <a:rPr lang="fo-FO" sz="1050" u="none" strike="noStrike" dirty="0">
                          <a:effectLst/>
                          <a:latin typeface="Comic Sans MS" panose="030F0702030302020204" pitchFamily="66" charset="0"/>
                        </a:rPr>
                        <a:t>: Turpin Djurhuus og Allan Dalsgarð.  </a:t>
                      </a:r>
                      <a:r>
                        <a:rPr lang="fo-FO" sz="1050" u="sng" strike="noStrike" dirty="0">
                          <a:effectLst/>
                          <a:latin typeface="Comic Sans MS" panose="030F0702030302020204" pitchFamily="66" charset="0"/>
                        </a:rPr>
                        <a:t>Ljós:</a:t>
                      </a:r>
                      <a:r>
                        <a:rPr lang="fo-FO" sz="1050" u="none" strike="noStrike" dirty="0">
                          <a:effectLst/>
                          <a:latin typeface="Comic Sans MS" panose="030F0702030302020204" pitchFamily="66" charset="0"/>
                        </a:rPr>
                        <a:t> Símun Waag og Turpin Djurhuus.  </a:t>
                      </a:r>
                      <a:r>
                        <a:rPr lang="fo-FO" sz="1050" u="sng" strike="noStrike" dirty="0">
                          <a:effectLst/>
                          <a:latin typeface="Comic Sans MS" panose="030F0702030302020204" pitchFamily="66" charset="0"/>
                        </a:rPr>
                        <a:t>Art direction:</a:t>
                      </a:r>
                      <a:r>
                        <a:rPr lang="fo-FO" sz="1050" u="none" strike="noStrike" dirty="0">
                          <a:effectLst/>
                          <a:latin typeface="Comic Sans MS" panose="030F0702030302020204" pitchFamily="66" charset="0"/>
                        </a:rPr>
                        <a:t> Høgni Jacobsen og Hans Juul Nystrøm. </a:t>
                      </a:r>
                      <a:r>
                        <a:rPr lang="fo-FO" sz="1050" u="sng" strike="noStrike" dirty="0">
                          <a:effectLst/>
                          <a:latin typeface="Comic Sans MS" panose="030F0702030302020204" pitchFamily="66" charset="0"/>
                        </a:rPr>
                        <a:t>Tekningar</a:t>
                      </a:r>
                      <a:r>
                        <a:rPr lang="fo-FO" sz="1050" u="none" strike="noStrike" dirty="0">
                          <a:effectLst/>
                          <a:latin typeface="Comic Sans MS" panose="030F0702030302020204" pitchFamily="66" charset="0"/>
                        </a:rPr>
                        <a:t>: Jákup Weyhe og Allan Dalsgarð. </a:t>
                      </a:r>
                      <a:r>
                        <a:rPr lang="fo-FO" sz="1050" u="sng" strike="noStrike" dirty="0">
                          <a:effectLst/>
                          <a:latin typeface="Comic Sans MS" panose="030F0702030302020204" pitchFamily="66" charset="0"/>
                        </a:rPr>
                        <a:t>Umsiting:</a:t>
                      </a:r>
                      <a:r>
                        <a:rPr lang="fo-FO" sz="1050" u="none" strike="noStrike" dirty="0">
                          <a:effectLst/>
                          <a:latin typeface="Comic Sans MS" panose="030F0702030302020204" pitchFamily="66" charset="0"/>
                        </a:rPr>
                        <a:t> Annfinnur Jacobsen. </a:t>
                      </a:r>
                      <a:r>
                        <a:rPr lang="fo-FO" sz="1050" u="sng" strike="noStrike" dirty="0">
                          <a:effectLst/>
                          <a:latin typeface="Comic Sans MS" panose="030F0702030302020204" pitchFamily="66" charset="0"/>
                        </a:rPr>
                        <a:t>Prentumsiting:</a:t>
                      </a:r>
                      <a:r>
                        <a:rPr lang="fo-FO" sz="1050" u="none" strike="noStrike" dirty="0">
                          <a:effectLst/>
                          <a:latin typeface="Comic Sans MS" panose="030F0702030302020204" pitchFamily="66" charset="0"/>
                        </a:rPr>
                        <a:t> Team 85. </a:t>
                      </a:r>
                      <a:r>
                        <a:rPr lang="fo-FO" sz="1050" u="sng" strike="noStrike" dirty="0">
                          <a:effectLst/>
                          <a:latin typeface="Comic Sans MS" panose="030F0702030302020204" pitchFamily="66" charset="0"/>
                        </a:rPr>
                        <a:t>Leikarar:</a:t>
                      </a:r>
                      <a:r>
                        <a:rPr lang="fo-FO" sz="1050" u="none" strike="noStrike" dirty="0">
                          <a:effectLst/>
                          <a:latin typeface="Comic Sans MS" panose="030F0702030302020204" pitchFamily="66" charset="0"/>
                        </a:rPr>
                        <a:t> Allan Dalsgarð, Turpin Djurhuus, Jákup Weyhe, Elin á Rógvu, Annfinnur Jacobsen. </a:t>
                      </a:r>
                      <a:r>
                        <a:rPr lang="fo-FO" sz="1050" u="sng" strike="noStrike" dirty="0">
                          <a:effectLst/>
                          <a:latin typeface="Comic Sans MS" panose="030F0702030302020204" pitchFamily="66" charset="0"/>
                        </a:rPr>
                        <a:t>Tónleikarar:</a:t>
                      </a:r>
                      <a:r>
                        <a:rPr lang="fo-FO" sz="1050" u="none" strike="noStrike" dirty="0">
                          <a:effectLst/>
                          <a:latin typeface="Comic Sans MS" panose="030F0702030302020204" pitchFamily="66" charset="0"/>
                        </a:rPr>
                        <a:t> Bartal Højgaard, Fríði Øster, Egil B. H. Hansen, The Mystery Man. Dimmalætting: beint eftir Ólavsøku</a:t>
                      </a:r>
                    </a:p>
                    <a:p>
                      <a:pPr algn="l" fontAlgn="t"/>
                      <a:endParaRPr lang="fo-FO" sz="300" b="1" i="0" u="none" strike="noStrike" dirty="0">
                        <a:solidFill>
                          <a:srgbClr val="444444"/>
                        </a:solidFill>
                        <a:effectLst/>
                        <a:latin typeface="Comic Sans MS" panose="030F0702030302020204" pitchFamily="66" charset="0"/>
                      </a:endParaRPr>
                    </a:p>
                  </a:txBody>
                  <a:tcPr marL="1059" marR="1059" marT="1059" marB="0">
                    <a:solidFill>
                      <a:schemeClr val="accent1">
                        <a:lumMod val="20000"/>
                        <a:lumOff val="80000"/>
                      </a:schemeClr>
                    </a:solidFill>
                  </a:tcPr>
                </a:tc>
                <a:extLst>
                  <a:ext uri="{0D108BD9-81ED-4DB2-BD59-A6C34878D82A}">
                    <a16:rowId xmlns:a16="http://schemas.microsoft.com/office/drawing/2014/main" val="604736774"/>
                  </a:ext>
                </a:extLst>
              </a:tr>
              <a:tr h="217611">
                <a:tc>
                  <a:txBody>
                    <a:bodyPr/>
                    <a:lstStyle/>
                    <a:p>
                      <a:pPr algn="ctr" fontAlgn="t"/>
                      <a:r>
                        <a:rPr lang="fo-FO" sz="1100" u="none" strike="noStrike">
                          <a:effectLst/>
                          <a:latin typeface="Comic Sans MS" panose="030F0702030302020204" pitchFamily="66" charset="0"/>
                        </a:rPr>
                        <a:t>2000</a:t>
                      </a:r>
                      <a:endParaRPr lang="fo-FO" sz="1100" b="0" i="0" u="none" strike="noStrike">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Fikz</a:t>
                      </a:r>
                      <a:endParaRPr lang="fo-FO" sz="1100" b="1" i="0" u="none" strike="noStrike">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Ungdómsbólkurin FOKUS</a:t>
                      </a:r>
                      <a:endParaRPr lang="fo-FO" sz="1100" b="1" i="0" u="none" strike="noStrike">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fo-FO" sz="1050" u="none" strike="noStrike" dirty="0">
                          <a:effectLst/>
                          <a:latin typeface="Comic Sans MS" panose="030F0702030302020204" pitchFamily="66" charset="0"/>
                        </a:rPr>
                        <a:t> </a:t>
                      </a:r>
                      <a:endParaRPr lang="fo-FO" sz="1050" b="1" i="0" u="none" strike="noStrike" dirty="0">
                        <a:solidFill>
                          <a:srgbClr val="444444"/>
                        </a:solidFill>
                        <a:effectLst/>
                        <a:latin typeface="Comic Sans MS" panose="030F0702030302020204" pitchFamily="66" charset="0"/>
                      </a:endParaRPr>
                    </a:p>
                  </a:txBody>
                  <a:tcPr marL="1059" marR="1059" marT="1059" marB="0">
                    <a:solidFill>
                      <a:schemeClr val="accent1">
                        <a:lumMod val="20000"/>
                        <a:lumOff val="80000"/>
                      </a:schemeClr>
                    </a:solidFill>
                  </a:tcPr>
                </a:tc>
                <a:extLst>
                  <a:ext uri="{0D108BD9-81ED-4DB2-BD59-A6C34878D82A}">
                    <a16:rowId xmlns:a16="http://schemas.microsoft.com/office/drawing/2014/main" val="310971849"/>
                  </a:ext>
                </a:extLst>
              </a:tr>
              <a:tr h="169388">
                <a:tc>
                  <a:txBody>
                    <a:bodyPr/>
                    <a:lstStyle/>
                    <a:p>
                      <a:pPr algn="ctr" fontAlgn="ctr"/>
                      <a:r>
                        <a:rPr lang="fo-FO" sz="1100" u="none" strike="noStrike">
                          <a:effectLst/>
                          <a:latin typeface="Comic Sans MS" panose="030F0702030302020204" pitchFamily="66" charset="0"/>
                        </a:rPr>
                        <a:t>2000</a:t>
                      </a:r>
                      <a:endParaRPr lang="fo-FO" sz="1100" b="0" i="0" u="none" strike="noStrike">
                        <a:solidFill>
                          <a:srgbClr val="000000"/>
                        </a:solidFill>
                        <a:effectLst/>
                        <a:latin typeface="Comic Sans MS" panose="030F0702030302020204" pitchFamily="66" charset="0"/>
                      </a:endParaRPr>
                    </a:p>
                  </a:txBody>
                  <a:tcPr marL="1059" marR="1059" marT="1059"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Maria </a:t>
                      </a:r>
                      <a:endParaRPr lang="fo-FO" sz="1100" b="1" i="0" u="none" strike="noStrike" dirty="0">
                        <a:solidFill>
                          <a:srgbClr val="000000"/>
                        </a:solidFill>
                        <a:effectLst/>
                        <a:latin typeface="Comic Sans MS" panose="030F0702030302020204" pitchFamily="66" charset="0"/>
                      </a:endParaRPr>
                    </a:p>
                  </a:txBody>
                  <a:tcPr marL="1059" marR="1059" marT="1059"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059" marR="1059" marT="1059" marB="0" anchor="b">
                    <a:solidFill>
                      <a:schemeClr val="accent1">
                        <a:lumMod val="20000"/>
                        <a:lumOff val="80000"/>
                      </a:schemeClr>
                    </a:solidFill>
                  </a:tcPr>
                </a:tc>
                <a:tc>
                  <a:txBody>
                    <a:bodyPr/>
                    <a:lstStyle/>
                    <a:p>
                      <a:pPr algn="l" fontAlgn="ctr"/>
                      <a:r>
                        <a:rPr lang="fo-FO" sz="1050" u="none" strike="noStrike">
                          <a:effectLst/>
                          <a:latin typeface="Comic Sans MS" panose="030F0702030302020204" pitchFamily="66" charset="0"/>
                        </a:rPr>
                        <a:t> </a:t>
                      </a:r>
                      <a:endParaRPr lang="fo-FO" sz="1050" b="0" i="0" u="none" strike="noStrike">
                        <a:solidFill>
                          <a:srgbClr val="2A2A2A"/>
                        </a:solidFill>
                        <a:effectLst/>
                        <a:latin typeface="Comic Sans MS" panose="030F0702030302020204" pitchFamily="66" charset="0"/>
                      </a:endParaRPr>
                    </a:p>
                  </a:txBody>
                  <a:tcPr marL="1059" marR="1059" marT="1059" marB="0" anchor="ctr">
                    <a:solidFill>
                      <a:schemeClr val="accent1">
                        <a:lumMod val="20000"/>
                        <a:lumOff val="80000"/>
                      </a:schemeClr>
                    </a:solidFill>
                  </a:tcPr>
                </a:tc>
                <a:extLst>
                  <a:ext uri="{0D108BD9-81ED-4DB2-BD59-A6C34878D82A}">
                    <a16:rowId xmlns:a16="http://schemas.microsoft.com/office/drawing/2014/main" val="2842768368"/>
                  </a:ext>
                </a:extLst>
              </a:tr>
              <a:tr h="169388">
                <a:tc>
                  <a:txBody>
                    <a:bodyPr/>
                    <a:lstStyle/>
                    <a:p>
                      <a:pPr algn="ctr" fontAlgn="ctr"/>
                      <a:r>
                        <a:rPr lang="fo-FO" sz="1100" u="none" strike="noStrike">
                          <a:effectLst/>
                          <a:latin typeface="Comic Sans MS" panose="030F0702030302020204" pitchFamily="66" charset="0"/>
                        </a:rPr>
                        <a:t>2000</a:t>
                      </a:r>
                      <a:endParaRPr lang="fo-FO" sz="1100" b="0" i="0" u="none" strike="noStrike">
                        <a:solidFill>
                          <a:srgbClr val="000000"/>
                        </a:solidFill>
                        <a:effectLst/>
                        <a:latin typeface="Comic Sans MS" panose="030F0702030302020204" pitchFamily="66" charset="0"/>
                      </a:endParaRPr>
                    </a:p>
                  </a:txBody>
                  <a:tcPr marL="1059" marR="1059" marT="1059"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Ovastevnukabarettin </a:t>
                      </a:r>
                      <a:endParaRPr lang="fo-FO" sz="1100" b="1" i="0" u="none" strike="noStrike">
                        <a:solidFill>
                          <a:srgbClr val="000000"/>
                        </a:solidFill>
                        <a:effectLst/>
                        <a:latin typeface="Comic Sans MS" panose="030F0702030302020204" pitchFamily="66" charset="0"/>
                      </a:endParaRPr>
                    </a:p>
                  </a:txBody>
                  <a:tcPr marL="1059" marR="1059" marT="1059"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059" marR="1059" marT="1059" marB="0" anchor="b">
                    <a:solidFill>
                      <a:schemeClr val="accent1">
                        <a:lumMod val="20000"/>
                        <a:lumOff val="80000"/>
                      </a:schemeClr>
                    </a:solidFill>
                  </a:tcPr>
                </a:tc>
                <a:tc>
                  <a:txBody>
                    <a:bodyPr/>
                    <a:lstStyle/>
                    <a:p>
                      <a:pPr algn="l" fontAlgn="b"/>
                      <a:r>
                        <a:rPr lang="fo-FO" sz="1050" u="none" strike="noStrike">
                          <a:effectLst/>
                          <a:latin typeface="Comic Sans MS" panose="030F0702030302020204" pitchFamily="66" charset="0"/>
                        </a:rPr>
                        <a:t> </a:t>
                      </a:r>
                      <a:endParaRPr lang="fo-FO" sz="1050" b="0" i="0" u="none" strike="noStrike">
                        <a:solidFill>
                          <a:srgbClr val="000000"/>
                        </a:solidFill>
                        <a:effectLst/>
                        <a:latin typeface="Comic Sans MS" panose="030F0702030302020204" pitchFamily="66" charset="0"/>
                      </a:endParaRPr>
                    </a:p>
                  </a:txBody>
                  <a:tcPr marL="1059" marR="1059" marT="1059" marB="0" anchor="b">
                    <a:solidFill>
                      <a:schemeClr val="accent1">
                        <a:lumMod val="20000"/>
                        <a:lumOff val="80000"/>
                      </a:schemeClr>
                    </a:solidFill>
                  </a:tcPr>
                </a:tc>
                <a:extLst>
                  <a:ext uri="{0D108BD9-81ED-4DB2-BD59-A6C34878D82A}">
                    <a16:rowId xmlns:a16="http://schemas.microsoft.com/office/drawing/2014/main" val="279470684"/>
                  </a:ext>
                </a:extLst>
              </a:tr>
              <a:tr h="169388">
                <a:tc>
                  <a:txBody>
                    <a:bodyPr/>
                    <a:lstStyle/>
                    <a:p>
                      <a:pPr algn="ctr" fontAlgn="ctr"/>
                      <a:r>
                        <a:rPr lang="fo-FO" sz="1100" u="none" strike="noStrike">
                          <a:effectLst/>
                          <a:latin typeface="Comic Sans MS" panose="030F0702030302020204" pitchFamily="66" charset="0"/>
                        </a:rPr>
                        <a:t>2000</a:t>
                      </a:r>
                      <a:endParaRPr lang="fo-FO" sz="1100" b="0" i="0" u="none" strike="noStrike">
                        <a:solidFill>
                          <a:srgbClr val="000000"/>
                        </a:solidFill>
                        <a:effectLst/>
                        <a:latin typeface="Comic Sans MS" panose="030F0702030302020204" pitchFamily="66" charset="0"/>
                      </a:endParaRPr>
                    </a:p>
                  </a:txBody>
                  <a:tcPr marL="1059" marR="1059" marT="1059"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Varmkelduteitið</a:t>
                      </a:r>
                      <a:endParaRPr lang="fo-FO" sz="1100" b="1" i="0" u="none" strike="noStrike">
                        <a:solidFill>
                          <a:srgbClr val="000000"/>
                        </a:solidFill>
                        <a:effectLst/>
                        <a:latin typeface="Comic Sans MS" panose="030F0702030302020204" pitchFamily="66" charset="0"/>
                      </a:endParaRPr>
                    </a:p>
                  </a:txBody>
                  <a:tcPr marL="1059" marR="1059" marT="1059"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Fuglafjarðar Sjónleikarafelag</a:t>
                      </a:r>
                      <a:endParaRPr lang="fo-FO" sz="1100" b="1" i="0" u="none" strike="noStrike">
                        <a:solidFill>
                          <a:srgbClr val="000000"/>
                        </a:solidFill>
                        <a:effectLst/>
                        <a:latin typeface="Comic Sans MS" panose="030F0702030302020204" pitchFamily="66" charset="0"/>
                      </a:endParaRPr>
                    </a:p>
                  </a:txBody>
                  <a:tcPr marL="1059" marR="1059" marT="1059" marB="0" anchor="b">
                    <a:solidFill>
                      <a:schemeClr val="accent1">
                        <a:lumMod val="20000"/>
                        <a:lumOff val="80000"/>
                      </a:schemeClr>
                    </a:solidFill>
                  </a:tcPr>
                </a:tc>
                <a:tc>
                  <a:txBody>
                    <a:bodyPr/>
                    <a:lstStyle/>
                    <a:p>
                      <a:pPr algn="l" fontAlgn="b"/>
                      <a:r>
                        <a:rPr lang="fo-FO" sz="1050" u="none" strike="noStrike" dirty="0">
                          <a:effectLst/>
                          <a:latin typeface="Comic Sans MS" panose="030F0702030302020204" pitchFamily="66" charset="0"/>
                        </a:rPr>
                        <a:t> </a:t>
                      </a:r>
                      <a:endParaRPr lang="fo-FO" sz="1050" b="0" i="0" u="none" strike="noStrike" dirty="0">
                        <a:solidFill>
                          <a:srgbClr val="000000"/>
                        </a:solidFill>
                        <a:effectLst/>
                        <a:latin typeface="Comic Sans MS" panose="030F0702030302020204" pitchFamily="66" charset="0"/>
                      </a:endParaRPr>
                    </a:p>
                  </a:txBody>
                  <a:tcPr marL="1059" marR="1059" marT="1059" marB="0" anchor="b">
                    <a:solidFill>
                      <a:schemeClr val="accent1">
                        <a:lumMod val="20000"/>
                        <a:lumOff val="80000"/>
                      </a:schemeClr>
                    </a:solidFill>
                  </a:tcPr>
                </a:tc>
                <a:extLst>
                  <a:ext uri="{0D108BD9-81ED-4DB2-BD59-A6C34878D82A}">
                    <a16:rowId xmlns:a16="http://schemas.microsoft.com/office/drawing/2014/main" val="3842234297"/>
                  </a:ext>
                </a:extLst>
              </a:tr>
              <a:tr h="169388">
                <a:tc>
                  <a:txBody>
                    <a:bodyPr/>
                    <a:lstStyle/>
                    <a:p>
                      <a:pPr algn="ctr" fontAlgn="ctr"/>
                      <a:r>
                        <a:rPr lang="fo-FO" sz="1100" u="none" strike="noStrike">
                          <a:effectLst/>
                          <a:latin typeface="Comic Sans MS" panose="030F0702030302020204" pitchFamily="66" charset="0"/>
                        </a:rPr>
                        <a:t>2000</a:t>
                      </a:r>
                      <a:endParaRPr lang="fo-FO" sz="1100" b="0" i="0" u="none" strike="noStrike">
                        <a:solidFill>
                          <a:srgbClr val="000000"/>
                        </a:solidFill>
                        <a:effectLst/>
                        <a:latin typeface="Comic Sans MS" panose="030F0702030302020204" pitchFamily="66" charset="0"/>
                      </a:endParaRPr>
                    </a:p>
                  </a:txBody>
                  <a:tcPr marL="1059" marR="1059" marT="1059"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Gift teg</a:t>
                      </a:r>
                      <a:endParaRPr lang="fo-FO" sz="1100" b="1" i="0" u="none" strike="noStrike" dirty="0">
                        <a:solidFill>
                          <a:srgbClr val="000000"/>
                        </a:solidFill>
                        <a:effectLst/>
                        <a:latin typeface="Comic Sans MS" panose="030F0702030302020204" pitchFamily="66" charset="0"/>
                      </a:endParaRPr>
                    </a:p>
                  </a:txBody>
                  <a:tcPr marL="1059" marR="1059" marT="1059"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Sólarmagn</a:t>
                      </a:r>
                      <a:endParaRPr lang="fo-FO" sz="1100" b="1" i="0" u="none" strike="noStrike">
                        <a:solidFill>
                          <a:srgbClr val="000000"/>
                        </a:solidFill>
                        <a:effectLst/>
                        <a:latin typeface="Comic Sans MS" panose="030F0702030302020204" pitchFamily="66" charset="0"/>
                      </a:endParaRPr>
                    </a:p>
                  </a:txBody>
                  <a:tcPr marL="1059" marR="1059" marT="1059" marB="0" anchor="b">
                    <a:solidFill>
                      <a:schemeClr val="accent1">
                        <a:lumMod val="20000"/>
                        <a:lumOff val="80000"/>
                      </a:schemeClr>
                    </a:solidFill>
                  </a:tcPr>
                </a:tc>
                <a:tc>
                  <a:txBody>
                    <a:bodyPr/>
                    <a:lstStyle/>
                    <a:p>
                      <a:pPr algn="l" fontAlgn="b"/>
                      <a:r>
                        <a:rPr lang="fo-FO" sz="1050" u="none" strike="noStrike" dirty="0">
                          <a:effectLst/>
                          <a:latin typeface="Comic Sans MS" panose="030F0702030302020204" pitchFamily="66" charset="0"/>
                        </a:rPr>
                        <a:t> </a:t>
                      </a:r>
                      <a:endParaRPr lang="fo-FO" sz="1050" b="0" i="0" u="none" strike="noStrike" dirty="0">
                        <a:solidFill>
                          <a:srgbClr val="000000"/>
                        </a:solidFill>
                        <a:effectLst/>
                        <a:latin typeface="Comic Sans MS" panose="030F0702030302020204" pitchFamily="66" charset="0"/>
                      </a:endParaRPr>
                    </a:p>
                  </a:txBody>
                  <a:tcPr marL="1059" marR="1059" marT="1059" marB="0" anchor="b">
                    <a:solidFill>
                      <a:schemeClr val="accent1">
                        <a:lumMod val="20000"/>
                        <a:lumOff val="80000"/>
                      </a:schemeClr>
                    </a:solidFill>
                  </a:tcPr>
                </a:tc>
                <a:extLst>
                  <a:ext uri="{0D108BD9-81ED-4DB2-BD59-A6C34878D82A}">
                    <a16:rowId xmlns:a16="http://schemas.microsoft.com/office/drawing/2014/main" val="522126584"/>
                  </a:ext>
                </a:extLst>
              </a:tr>
              <a:tr h="207644">
                <a:tc>
                  <a:txBody>
                    <a:bodyPr/>
                    <a:lstStyle/>
                    <a:p>
                      <a:pPr algn="ctr" fontAlgn="ctr"/>
                      <a:r>
                        <a:rPr lang="fo-FO" sz="1100" u="none" strike="noStrike">
                          <a:effectLst/>
                          <a:latin typeface="Comic Sans MS" panose="030F0702030302020204" pitchFamily="66" charset="0"/>
                        </a:rPr>
                        <a:t>2000</a:t>
                      </a:r>
                      <a:endParaRPr lang="fo-FO" sz="1100" b="0" i="0" u="none" strike="noStrike">
                        <a:solidFill>
                          <a:srgbClr val="000000"/>
                        </a:solidFill>
                        <a:effectLst/>
                        <a:latin typeface="Comic Sans MS" panose="030F0702030302020204" pitchFamily="66" charset="0"/>
                      </a:endParaRPr>
                    </a:p>
                  </a:txBody>
                  <a:tcPr marL="1059" marR="1059" marT="1059"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Karius og Baktus</a:t>
                      </a:r>
                      <a:endParaRPr lang="fo-FO" sz="1100" b="1" i="0" u="none" strike="noStrike">
                        <a:solidFill>
                          <a:srgbClr val="000000"/>
                        </a:solidFill>
                        <a:effectLst/>
                        <a:latin typeface="Comic Sans MS" panose="030F0702030302020204" pitchFamily="66" charset="0"/>
                      </a:endParaRPr>
                    </a:p>
                  </a:txBody>
                  <a:tcPr marL="1059" marR="1059" marT="1059"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Tvøroyrar Sjónleikarafelag</a:t>
                      </a:r>
                      <a:endParaRPr lang="fo-FO" sz="1100" b="1" i="0" u="none" strike="noStrike">
                        <a:solidFill>
                          <a:srgbClr val="000000"/>
                        </a:solidFill>
                        <a:effectLst/>
                        <a:latin typeface="Comic Sans MS" panose="030F0702030302020204" pitchFamily="66" charset="0"/>
                      </a:endParaRPr>
                    </a:p>
                  </a:txBody>
                  <a:tcPr marL="1059" marR="1059" marT="1059" marB="0" anchor="b">
                    <a:solidFill>
                      <a:schemeClr val="accent1">
                        <a:lumMod val="20000"/>
                        <a:lumOff val="80000"/>
                      </a:schemeClr>
                    </a:solidFill>
                  </a:tcPr>
                </a:tc>
                <a:tc>
                  <a:txBody>
                    <a:bodyPr/>
                    <a:lstStyle/>
                    <a:p>
                      <a:pPr algn="l" fontAlgn="b"/>
                      <a:r>
                        <a:rPr lang="fo-FO" sz="1050" u="none" strike="noStrike" dirty="0">
                          <a:effectLst/>
                          <a:latin typeface="Comic Sans MS" panose="030F0702030302020204" pitchFamily="66" charset="0"/>
                        </a:rPr>
                        <a:t>Karius og Baktus eftir Torbjørn Egner. Leikstjóri: Gitte Jacobsen. </a:t>
                      </a:r>
                    </a:p>
                    <a:p>
                      <a:pPr algn="l" fontAlgn="b"/>
                      <a:endParaRPr lang="fo-FO" sz="300" b="0" i="0" u="none" strike="noStrike" dirty="0">
                        <a:solidFill>
                          <a:srgbClr val="000000"/>
                        </a:solidFill>
                        <a:effectLst/>
                        <a:latin typeface="Comic Sans MS" panose="030F0702030302020204" pitchFamily="66" charset="0"/>
                      </a:endParaRPr>
                    </a:p>
                  </a:txBody>
                  <a:tcPr marL="1059" marR="1059" marT="1059" marB="0" anchor="b">
                    <a:solidFill>
                      <a:schemeClr val="accent1">
                        <a:lumMod val="20000"/>
                        <a:lumOff val="80000"/>
                      </a:schemeClr>
                    </a:solidFill>
                  </a:tcPr>
                </a:tc>
                <a:extLst>
                  <a:ext uri="{0D108BD9-81ED-4DB2-BD59-A6C34878D82A}">
                    <a16:rowId xmlns:a16="http://schemas.microsoft.com/office/drawing/2014/main" val="2371979080"/>
                  </a:ext>
                </a:extLst>
              </a:tr>
              <a:tr h="207644">
                <a:tc>
                  <a:txBody>
                    <a:bodyPr/>
                    <a:lstStyle/>
                    <a:p>
                      <a:pPr algn="ctr" fontAlgn="t"/>
                      <a:r>
                        <a:rPr lang="fo-FO" sz="1100" u="none" strike="noStrike">
                          <a:effectLst/>
                          <a:latin typeface="Comic Sans MS" panose="030F0702030302020204" pitchFamily="66" charset="0"/>
                        </a:rPr>
                        <a:t>2000</a:t>
                      </a:r>
                      <a:endParaRPr lang="fo-FO" sz="1100" b="0" i="0" u="none" strike="noStrike">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Seks í pyjamas</a:t>
                      </a:r>
                      <a:endParaRPr lang="fo-FO" sz="1100" b="1" i="0" u="none" strike="noStrike" dirty="0">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fo-FO" sz="1050" u="none" strike="noStrike" dirty="0">
                          <a:effectLst/>
                          <a:latin typeface="Comic Sans MS" panose="030F0702030302020204" pitchFamily="66" charset="0"/>
                        </a:rPr>
                        <a:t>"Seks í pyjamas" eftir Marc Camoletti/Andreas Justesen. Leikstjóri: Egi Dam. </a:t>
                      </a:r>
                    </a:p>
                    <a:p>
                      <a:pPr algn="l" fontAlgn="t"/>
                      <a:endParaRPr lang="fo-FO" sz="300" b="0" i="0" u="none" strike="noStrike" dirty="0">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extLst>
                  <a:ext uri="{0D108BD9-81ED-4DB2-BD59-A6C34878D82A}">
                    <a16:rowId xmlns:a16="http://schemas.microsoft.com/office/drawing/2014/main" val="3753586783"/>
                  </a:ext>
                </a:extLst>
              </a:tr>
              <a:tr h="169388">
                <a:tc>
                  <a:txBody>
                    <a:bodyPr/>
                    <a:lstStyle/>
                    <a:p>
                      <a:pPr algn="ctr" fontAlgn="ctr"/>
                      <a:r>
                        <a:rPr lang="fo-FO" sz="1100" u="none" strike="noStrike">
                          <a:effectLst/>
                          <a:latin typeface="Comic Sans MS" panose="030F0702030302020204" pitchFamily="66" charset="0"/>
                        </a:rPr>
                        <a:t>2000</a:t>
                      </a:r>
                      <a:endParaRPr lang="fo-FO" sz="1100" b="0" i="0" u="none" strike="noStrike">
                        <a:solidFill>
                          <a:srgbClr val="000000"/>
                        </a:solidFill>
                        <a:effectLst/>
                        <a:latin typeface="Comic Sans MS" panose="030F0702030302020204" pitchFamily="66" charset="0"/>
                      </a:endParaRPr>
                    </a:p>
                  </a:txBody>
                  <a:tcPr marL="1059" marR="1059" marT="1059"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Norðoyastevnuteitið "Late night show"</a:t>
                      </a:r>
                      <a:endParaRPr lang="fo-FO" sz="1100" b="1" i="0" u="none" strike="noStrike" dirty="0">
                        <a:solidFill>
                          <a:srgbClr val="000000"/>
                        </a:solidFill>
                        <a:effectLst/>
                        <a:latin typeface="Comic Sans MS" panose="030F0702030302020204" pitchFamily="66" charset="0"/>
                      </a:endParaRPr>
                    </a:p>
                  </a:txBody>
                  <a:tcPr marL="1059" marR="1059" marT="1059"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059" marR="1059" marT="1059" marB="0" anchor="b">
                    <a:solidFill>
                      <a:schemeClr val="accent1">
                        <a:lumMod val="20000"/>
                        <a:lumOff val="80000"/>
                      </a:schemeClr>
                    </a:solidFill>
                  </a:tcPr>
                </a:tc>
                <a:tc>
                  <a:txBody>
                    <a:bodyPr/>
                    <a:lstStyle/>
                    <a:p>
                      <a:pPr algn="l" fontAlgn="b"/>
                      <a:r>
                        <a:rPr lang="nl-NL" sz="1050" u="none" strike="noStrike" dirty="0">
                          <a:effectLst/>
                          <a:latin typeface="Comic Sans MS" panose="030F0702030302020204" pitchFamily="66" charset="0"/>
                        </a:rPr>
                        <a:t>Við Rudolf Joensen o.fl. </a:t>
                      </a:r>
                      <a:endParaRPr lang="nl-NL" sz="1050" b="0" i="0" u="none" strike="noStrike" dirty="0">
                        <a:solidFill>
                          <a:srgbClr val="000000"/>
                        </a:solidFill>
                        <a:effectLst/>
                        <a:latin typeface="Comic Sans MS" panose="030F0702030302020204" pitchFamily="66" charset="0"/>
                      </a:endParaRPr>
                    </a:p>
                  </a:txBody>
                  <a:tcPr marL="1059" marR="1059" marT="1059" marB="0" anchor="b">
                    <a:solidFill>
                      <a:schemeClr val="accent1">
                        <a:lumMod val="20000"/>
                        <a:lumOff val="80000"/>
                      </a:schemeClr>
                    </a:solidFill>
                  </a:tcPr>
                </a:tc>
                <a:extLst>
                  <a:ext uri="{0D108BD9-81ED-4DB2-BD59-A6C34878D82A}">
                    <a16:rowId xmlns:a16="http://schemas.microsoft.com/office/drawing/2014/main" val="464788395"/>
                  </a:ext>
                </a:extLst>
              </a:tr>
              <a:tr h="169388">
                <a:tc>
                  <a:txBody>
                    <a:bodyPr/>
                    <a:lstStyle/>
                    <a:p>
                      <a:pPr algn="ctr" fontAlgn="ctr"/>
                      <a:r>
                        <a:rPr lang="fo-FO" sz="1100" u="none" strike="noStrike">
                          <a:effectLst/>
                          <a:latin typeface="Comic Sans MS" panose="030F0702030302020204" pitchFamily="66" charset="0"/>
                        </a:rPr>
                        <a:t>2000</a:t>
                      </a:r>
                      <a:endParaRPr lang="fo-FO" sz="1100" b="0" i="0" u="none" strike="noStrike">
                        <a:solidFill>
                          <a:srgbClr val="000000"/>
                        </a:solidFill>
                        <a:effectLst/>
                        <a:latin typeface="Comic Sans MS" panose="030F0702030302020204" pitchFamily="66" charset="0"/>
                      </a:endParaRPr>
                    </a:p>
                  </a:txBody>
                  <a:tcPr marL="1059" marR="1059" marT="1059"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Stevnuteitið</a:t>
                      </a:r>
                      <a:endParaRPr lang="fo-FO" sz="1100" b="1" i="0" u="none" strike="noStrike">
                        <a:solidFill>
                          <a:srgbClr val="000000"/>
                        </a:solidFill>
                        <a:effectLst/>
                        <a:latin typeface="Comic Sans MS" panose="030F0702030302020204" pitchFamily="66" charset="0"/>
                      </a:endParaRPr>
                    </a:p>
                  </a:txBody>
                  <a:tcPr marL="1059" marR="1059" marT="1059"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Sjónleikarafelagið Fívil</a:t>
                      </a:r>
                      <a:endParaRPr lang="fo-FO" sz="1100" b="1" i="0" u="none" strike="noStrike">
                        <a:solidFill>
                          <a:srgbClr val="000000"/>
                        </a:solidFill>
                        <a:effectLst/>
                        <a:latin typeface="Comic Sans MS" panose="030F0702030302020204" pitchFamily="66" charset="0"/>
                      </a:endParaRPr>
                    </a:p>
                  </a:txBody>
                  <a:tcPr marL="1059" marR="1059" marT="1059" marB="0" anchor="b">
                    <a:solidFill>
                      <a:schemeClr val="accent1">
                        <a:lumMod val="20000"/>
                        <a:lumOff val="80000"/>
                      </a:schemeClr>
                    </a:solidFill>
                  </a:tcPr>
                </a:tc>
                <a:tc>
                  <a:txBody>
                    <a:bodyPr/>
                    <a:lstStyle/>
                    <a:p>
                      <a:pPr algn="l" fontAlgn="b"/>
                      <a:r>
                        <a:rPr lang="fo-FO" sz="1050" u="none" strike="noStrike" dirty="0">
                          <a:effectLst/>
                          <a:latin typeface="Comic Sans MS" panose="030F0702030302020204" pitchFamily="66" charset="0"/>
                        </a:rPr>
                        <a:t> </a:t>
                      </a:r>
                      <a:endParaRPr lang="fo-FO" sz="1050" b="0" i="0" u="none" strike="noStrike" dirty="0">
                        <a:solidFill>
                          <a:srgbClr val="000000"/>
                        </a:solidFill>
                        <a:effectLst/>
                        <a:latin typeface="Comic Sans MS" panose="030F0702030302020204" pitchFamily="66" charset="0"/>
                      </a:endParaRPr>
                    </a:p>
                  </a:txBody>
                  <a:tcPr marL="1059" marR="1059" marT="1059" marB="0" anchor="b">
                    <a:solidFill>
                      <a:schemeClr val="accent1">
                        <a:lumMod val="20000"/>
                        <a:lumOff val="80000"/>
                      </a:schemeClr>
                    </a:solidFill>
                  </a:tcPr>
                </a:tc>
                <a:extLst>
                  <a:ext uri="{0D108BD9-81ED-4DB2-BD59-A6C34878D82A}">
                    <a16:rowId xmlns:a16="http://schemas.microsoft.com/office/drawing/2014/main" val="1234239259"/>
                  </a:ext>
                </a:extLst>
              </a:tr>
              <a:tr h="2969700">
                <a:tc>
                  <a:txBody>
                    <a:bodyPr/>
                    <a:lstStyle/>
                    <a:p>
                      <a:pPr algn="ctr" fontAlgn="t"/>
                      <a:r>
                        <a:rPr lang="fo-FO" sz="1100" u="none" strike="noStrike" dirty="0">
                          <a:effectLst/>
                          <a:latin typeface="Comic Sans MS" panose="030F0702030302020204" pitchFamily="66" charset="0"/>
                        </a:rPr>
                        <a:t>2000/01</a:t>
                      </a:r>
                      <a:endParaRPr lang="fo-FO" sz="1100" b="0" i="0" u="none" strike="noStrike" dirty="0">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Pippi Langsokkur</a:t>
                      </a:r>
                      <a:endParaRPr lang="fo-FO" sz="1100" b="1" i="0" u="none" strike="noStrike" dirty="0">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059" marR="1059" marT="1059" marB="0">
                    <a:solidFill>
                      <a:schemeClr val="accent1">
                        <a:lumMod val="20000"/>
                        <a:lumOff val="80000"/>
                      </a:schemeClr>
                    </a:solidFill>
                  </a:tcPr>
                </a:tc>
                <a:tc>
                  <a:txBody>
                    <a:bodyPr/>
                    <a:lstStyle/>
                    <a:p>
                      <a:pPr algn="l" fontAlgn="t"/>
                      <a:r>
                        <a:rPr lang="fo-FO" sz="1050" u="none" strike="noStrike" dirty="0">
                          <a:effectLst/>
                          <a:latin typeface="Comic Sans MS" panose="030F0702030302020204" pitchFamily="66" charset="0"/>
                        </a:rPr>
                        <a:t>Pippi langsokkur eftir Astrid Lindgren Leikárið 2000/01. </a:t>
                      </a:r>
                      <a:r>
                        <a:rPr lang="fo-FO" sz="1050" u="sng" strike="noStrike" dirty="0">
                          <a:effectLst/>
                          <a:latin typeface="Comic Sans MS" panose="030F0702030302020204" pitchFamily="66" charset="0"/>
                        </a:rPr>
                        <a:t>Týtt:</a:t>
                      </a:r>
                      <a:r>
                        <a:rPr lang="fo-FO" sz="1050" u="none" strike="noStrike" dirty="0">
                          <a:effectLst/>
                          <a:latin typeface="Comic Sans MS" panose="030F0702030302020204" pitchFamily="66" charset="0"/>
                        </a:rPr>
                        <a:t> Pauli Nielsen. </a:t>
                      </a:r>
                      <a:r>
                        <a:rPr lang="fo-FO" sz="1050" u="sng" strike="noStrike" dirty="0">
                          <a:effectLst/>
                          <a:latin typeface="Comic Sans MS" panose="030F0702030302020204" pitchFamily="66" charset="0"/>
                        </a:rPr>
                        <a:t>Leikstjóri:</a:t>
                      </a:r>
                      <a:r>
                        <a:rPr lang="fo-FO" sz="1050" u="none" strike="noStrike" dirty="0">
                          <a:effectLst/>
                          <a:latin typeface="Comic Sans MS" panose="030F0702030302020204" pitchFamily="66" charset="0"/>
                        </a:rPr>
                        <a:t> Elin Mouritsen. </a:t>
                      </a:r>
                      <a:r>
                        <a:rPr lang="fo-FO" sz="1050" u="sng" strike="noStrike" dirty="0">
                          <a:effectLst/>
                          <a:latin typeface="Comic Sans MS" panose="030F0702030302020204" pitchFamily="66" charset="0"/>
                        </a:rPr>
                        <a:t>Pallmynd og búnaskap:</a:t>
                      </a:r>
                      <a:r>
                        <a:rPr lang="fo-FO" sz="1050" u="none" strike="noStrike" dirty="0">
                          <a:effectLst/>
                          <a:latin typeface="Comic Sans MS" panose="030F0702030302020204" pitchFamily="66" charset="0"/>
                        </a:rPr>
                        <a:t> Edward Fuglø. </a:t>
                      </a:r>
                      <a:r>
                        <a:rPr lang="fo-FO" sz="1050" u="sng" strike="noStrike" dirty="0">
                          <a:effectLst/>
                          <a:latin typeface="Comic Sans MS" panose="030F0702030302020204" pitchFamily="66" charset="0"/>
                        </a:rPr>
                        <a:t>Sangtýðarar:</a:t>
                      </a:r>
                      <a:r>
                        <a:rPr lang="fo-FO" sz="1050" u="none" strike="noStrike" dirty="0">
                          <a:effectLst/>
                          <a:latin typeface="Comic Sans MS" panose="030F0702030302020204" pitchFamily="66" charset="0"/>
                        </a:rPr>
                        <a:t> Jytte Joensen og Pauli Nielsen. </a:t>
                      </a:r>
                      <a:r>
                        <a:rPr lang="fo-FO" sz="1050" u="sng" strike="noStrike" dirty="0">
                          <a:effectLst/>
                          <a:latin typeface="Comic Sans MS" panose="030F0702030302020204" pitchFamily="66" charset="0"/>
                        </a:rPr>
                        <a:t>Tónleikarar:</a:t>
                      </a:r>
                      <a:r>
                        <a:rPr lang="fo-FO" sz="1050" u="none" strike="noStrike" dirty="0">
                          <a:effectLst/>
                          <a:latin typeface="Comic Sans MS" panose="030F0702030302020204" pitchFamily="66" charset="0"/>
                        </a:rPr>
                        <a:t> Jóhannus á Rógvu Joensen. </a:t>
                      </a:r>
                      <a:r>
                        <a:rPr lang="fo-FO" sz="1050" u="sng" strike="noStrike" dirty="0">
                          <a:effectLst/>
                          <a:latin typeface="Comic Sans MS" panose="030F0702030302020204" pitchFamily="66" charset="0"/>
                        </a:rPr>
                        <a:t>Koreografur:</a:t>
                      </a:r>
                      <a:r>
                        <a:rPr lang="fo-FO" sz="1050" u="none" strike="noStrike" dirty="0">
                          <a:effectLst/>
                          <a:latin typeface="Comic Sans MS" panose="030F0702030302020204" pitchFamily="66" charset="0"/>
                        </a:rPr>
                        <a:t> Elsa Maria Bærentsen. </a:t>
                      </a:r>
                      <a:r>
                        <a:rPr lang="fo-FO" sz="1050" u="sng" strike="noStrike" dirty="0">
                          <a:effectLst/>
                          <a:latin typeface="Comic Sans MS" panose="030F0702030302020204" pitchFamily="66" charset="0"/>
                        </a:rPr>
                        <a:t>Ljós:</a:t>
                      </a:r>
                      <a:r>
                        <a:rPr lang="fo-FO" sz="1050" u="none" strike="noStrike" dirty="0">
                          <a:effectLst/>
                          <a:latin typeface="Comic Sans MS" panose="030F0702030302020204" pitchFamily="66" charset="0"/>
                        </a:rPr>
                        <a:t> Niels Nielsen og Zacharias Guttesen. </a:t>
                      </a:r>
                      <a:r>
                        <a:rPr lang="fo-FO" sz="1050" u="sng" strike="noStrike" dirty="0">
                          <a:effectLst/>
                          <a:latin typeface="Comic Sans MS" panose="030F0702030302020204" pitchFamily="66" charset="0"/>
                        </a:rPr>
                        <a:t>Framleiðslustjóri:</a:t>
                      </a:r>
                      <a:r>
                        <a:rPr lang="fo-FO" sz="1050" u="none" strike="noStrike" dirty="0">
                          <a:effectLst/>
                          <a:latin typeface="Comic Sans MS" panose="030F0702030302020204" pitchFamily="66" charset="0"/>
                        </a:rPr>
                        <a:t> Oddvá Nattestad. </a:t>
                      </a:r>
                      <a:r>
                        <a:rPr lang="fo-FO" sz="1050" u="sng" strike="noStrike" dirty="0">
                          <a:effectLst/>
                          <a:latin typeface="Comic Sans MS" panose="030F0702030302020204" pitchFamily="66" charset="0"/>
                        </a:rPr>
                        <a:t>Seyming</a:t>
                      </a:r>
                      <a:r>
                        <a:rPr lang="fo-FO" sz="1050" u="none" strike="noStrike" dirty="0">
                          <a:effectLst/>
                          <a:latin typeface="Comic Sans MS" panose="030F0702030302020204" pitchFamily="66" charset="0"/>
                        </a:rPr>
                        <a:t>: Marjun Jóannesardóttir. </a:t>
                      </a:r>
                      <a:r>
                        <a:rPr lang="fo-FO" sz="1050" u="sng" strike="noStrike" dirty="0">
                          <a:effectLst/>
                          <a:latin typeface="Comic Sans MS" panose="030F0702030302020204" pitchFamily="66" charset="0"/>
                        </a:rPr>
                        <a:t>Leikstjórahjálp:</a:t>
                      </a:r>
                      <a:r>
                        <a:rPr lang="fo-FO" sz="1050" u="none" strike="noStrike" dirty="0">
                          <a:effectLst/>
                          <a:latin typeface="Comic Sans MS" panose="030F0702030302020204" pitchFamily="66" charset="0"/>
                        </a:rPr>
                        <a:t> Gunhild Michelsen. </a:t>
                      </a:r>
                      <a:r>
                        <a:rPr lang="fo-FO" sz="1050" u="sng" strike="noStrike" dirty="0">
                          <a:effectLst/>
                          <a:latin typeface="Comic Sans MS" panose="030F0702030302020204" pitchFamily="66" charset="0"/>
                        </a:rPr>
                        <a:t>Pallstjóri:</a:t>
                      </a:r>
                      <a:r>
                        <a:rPr lang="fo-FO" sz="1050" u="none" strike="noStrike" dirty="0">
                          <a:effectLst/>
                          <a:latin typeface="Comic Sans MS" panose="030F0702030302020204" pitchFamily="66" charset="0"/>
                        </a:rPr>
                        <a:t> Karin Djurhuus. </a:t>
                      </a:r>
                      <a:r>
                        <a:rPr lang="fo-FO" sz="1050" u="sng" strike="noStrike" dirty="0">
                          <a:effectLst/>
                          <a:latin typeface="Comic Sans MS" panose="030F0702030302020204" pitchFamily="66" charset="0"/>
                        </a:rPr>
                        <a:t>Rekvisitørar:</a:t>
                      </a:r>
                      <a:r>
                        <a:rPr lang="fo-FO" sz="1050" u="none" strike="noStrike" dirty="0">
                          <a:effectLst/>
                          <a:latin typeface="Comic Sans MS" panose="030F0702030302020204" pitchFamily="66" charset="0"/>
                        </a:rPr>
                        <a:t> Anna Sofía Egilstrøð og Jóanes Andreasen. </a:t>
                      </a:r>
                      <a:r>
                        <a:rPr lang="fo-FO" sz="1050" u="sng" strike="noStrike" dirty="0">
                          <a:effectLst/>
                          <a:latin typeface="Comic Sans MS" panose="030F0702030302020204" pitchFamily="66" charset="0"/>
                        </a:rPr>
                        <a:t>Smiðir:</a:t>
                      </a:r>
                      <a:r>
                        <a:rPr lang="fo-FO" sz="1050" u="none" strike="noStrike" dirty="0">
                          <a:effectLst/>
                          <a:latin typeface="Comic Sans MS" panose="030F0702030302020204" pitchFamily="66" charset="0"/>
                        </a:rPr>
                        <a:t> Monrad Mouritsen og Sámal Clothier. </a:t>
                      </a:r>
                      <a:r>
                        <a:rPr lang="fo-FO" sz="1050" u="sng" strike="noStrike" dirty="0">
                          <a:effectLst/>
                          <a:latin typeface="Comic Sans MS" panose="030F0702030302020204" pitchFamily="66" charset="0"/>
                        </a:rPr>
                        <a:t>Ljósmaður:</a:t>
                      </a:r>
                      <a:r>
                        <a:rPr lang="fo-FO" sz="1050" u="none" strike="noStrike" dirty="0">
                          <a:effectLst/>
                          <a:latin typeface="Comic Sans MS" panose="030F0702030302020204" pitchFamily="66" charset="0"/>
                        </a:rPr>
                        <a:t> Ransin Djurhuus. </a:t>
                      </a:r>
                      <a:r>
                        <a:rPr lang="fo-FO" sz="1050" u="sng" strike="noStrike" dirty="0">
                          <a:effectLst/>
                          <a:latin typeface="Comic Sans MS" panose="030F0702030302020204" pitchFamily="66" charset="0"/>
                        </a:rPr>
                        <a:t>Spottførari</a:t>
                      </a:r>
                      <a:r>
                        <a:rPr lang="fo-FO" sz="1050" u="none" strike="noStrike" dirty="0">
                          <a:effectLst/>
                          <a:latin typeface="Comic Sans MS" panose="030F0702030302020204" pitchFamily="66" charset="0"/>
                        </a:rPr>
                        <a:t>: Elisabeth Olsen. </a:t>
                      </a:r>
                      <a:r>
                        <a:rPr lang="fo-FO" sz="1050" u="sng" strike="noStrike" dirty="0">
                          <a:effectLst/>
                          <a:latin typeface="Comic Sans MS" panose="030F0702030302020204" pitchFamily="66" charset="0"/>
                        </a:rPr>
                        <a:t>Ljóðmaður:</a:t>
                      </a:r>
                      <a:r>
                        <a:rPr lang="fo-FO" sz="1050" u="none" strike="noStrike" dirty="0">
                          <a:effectLst/>
                          <a:latin typeface="Comic Sans MS" panose="030F0702030302020204" pitchFamily="66" charset="0"/>
                        </a:rPr>
                        <a:t> Símun Waag. </a:t>
                      </a:r>
                      <a:r>
                        <a:rPr lang="fo-FO" sz="1050" u="sng" strike="noStrike" dirty="0">
                          <a:effectLst/>
                          <a:latin typeface="Comic Sans MS" panose="030F0702030302020204" pitchFamily="66" charset="0"/>
                        </a:rPr>
                        <a:t>Ljós/ljóð Hjálparfólk:</a:t>
                      </a:r>
                      <a:r>
                        <a:rPr lang="fo-FO" sz="1050" u="none" strike="noStrike" dirty="0">
                          <a:effectLst/>
                          <a:latin typeface="Comic Sans MS" panose="030F0702030302020204" pitchFamily="66" charset="0"/>
                        </a:rPr>
                        <a:t> Ronni Poulsen. </a:t>
                      </a:r>
                      <a:r>
                        <a:rPr lang="fo-FO" sz="1050" u="sng" strike="noStrike" dirty="0">
                          <a:effectLst/>
                          <a:latin typeface="Comic Sans MS" panose="030F0702030302020204" pitchFamily="66" charset="0"/>
                        </a:rPr>
                        <a:t>Pallsmiðir:</a:t>
                      </a:r>
                      <a:r>
                        <a:rPr lang="fo-FO" sz="1050" u="none" strike="noStrike" dirty="0">
                          <a:effectLst/>
                          <a:latin typeface="Comic Sans MS" panose="030F0702030302020204" pitchFamily="66" charset="0"/>
                        </a:rPr>
                        <a:t> Símun í Dali og Jákup Olsen. </a:t>
                      </a:r>
                      <a:r>
                        <a:rPr lang="fo-FO" sz="1050" u="sng" strike="noStrike" dirty="0">
                          <a:effectLst/>
                          <a:latin typeface="Comic Sans MS" panose="030F0702030302020204" pitchFamily="66" charset="0"/>
                        </a:rPr>
                        <a:t>Seymikonur:</a:t>
                      </a:r>
                      <a:r>
                        <a:rPr lang="fo-FO" sz="1050" u="none" strike="noStrike" dirty="0">
                          <a:effectLst/>
                          <a:latin typeface="Comic Sans MS" panose="030F0702030302020204" pitchFamily="66" charset="0"/>
                        </a:rPr>
                        <a:t> Ásla Huusgaard, Marita Poulsen, Oddvør Petersen og Poulina Jensen. </a:t>
                      </a:r>
                      <a:r>
                        <a:rPr lang="fo-FO" sz="1050" u="sng" strike="noStrike" dirty="0">
                          <a:effectLst/>
                          <a:latin typeface="Comic Sans MS" panose="030F0702030302020204" pitchFamily="66" charset="0"/>
                        </a:rPr>
                        <a:t>Teskari:</a:t>
                      </a:r>
                      <a:r>
                        <a:rPr lang="fo-FO" sz="1050" u="none" strike="noStrike" dirty="0">
                          <a:effectLst/>
                          <a:latin typeface="Comic Sans MS" panose="030F0702030302020204" pitchFamily="66" charset="0"/>
                        </a:rPr>
                        <a:t> Eyrith Leyni. </a:t>
                      </a:r>
                      <a:r>
                        <a:rPr lang="fo-FO" sz="1050" u="sng" strike="noStrike" dirty="0">
                          <a:effectLst/>
                          <a:latin typeface="Comic Sans MS" panose="030F0702030302020204" pitchFamily="66" charset="0"/>
                        </a:rPr>
                        <a:t>Pallstjórahjálp:</a:t>
                      </a:r>
                      <a:r>
                        <a:rPr lang="fo-FO" sz="1050" u="none" strike="noStrike" dirty="0">
                          <a:effectLst/>
                          <a:latin typeface="Comic Sans MS" panose="030F0702030302020204" pitchFamily="66" charset="0"/>
                        </a:rPr>
                        <a:t> Oddvør Petersen og Elsa Jacobsen. </a:t>
                      </a:r>
                      <a:r>
                        <a:rPr lang="fo-FO" sz="1050" u="sng" strike="noStrike" dirty="0">
                          <a:effectLst/>
                          <a:latin typeface="Comic Sans MS" panose="030F0702030302020204" pitchFamily="66" charset="0"/>
                        </a:rPr>
                        <a:t>Tónleikarar:</a:t>
                      </a:r>
                      <a:r>
                        <a:rPr lang="fo-FO" sz="1050" u="none" strike="noStrike" dirty="0">
                          <a:effectLst/>
                          <a:latin typeface="Comic Sans MS" panose="030F0702030302020204" pitchFamily="66" charset="0"/>
                        </a:rPr>
                        <a:t> Jóhannus á Rógvu Joensen, Kim Hansen, Magnus Johannesen, Rógvi á Rógvu og Ólavur Øster. </a:t>
                      </a:r>
                      <a:r>
                        <a:rPr lang="fo-FO" sz="1050" u="sng" strike="noStrike" dirty="0">
                          <a:effectLst/>
                          <a:latin typeface="Comic Sans MS" panose="030F0702030302020204" pitchFamily="66" charset="0"/>
                        </a:rPr>
                        <a:t>Smyrsl:</a:t>
                      </a:r>
                      <a:r>
                        <a:rPr lang="fo-FO" sz="1050" u="none" strike="noStrike" dirty="0">
                          <a:effectLst/>
                          <a:latin typeface="Comic Sans MS" panose="030F0702030302020204" pitchFamily="66" charset="0"/>
                        </a:rPr>
                        <a:t> Elin Madsen. </a:t>
                      </a:r>
                      <a:r>
                        <a:rPr lang="fo-FO" sz="1050" u="sng" strike="noStrike" dirty="0">
                          <a:effectLst/>
                          <a:latin typeface="Comic Sans MS" panose="030F0702030302020204" pitchFamily="66" charset="0"/>
                        </a:rPr>
                        <a:t>Hár:</a:t>
                      </a:r>
                      <a:r>
                        <a:rPr lang="fo-FO" sz="1050" u="none" strike="noStrike" dirty="0">
                          <a:effectLst/>
                          <a:latin typeface="Comic Sans MS" panose="030F0702030302020204" pitchFamily="66" charset="0"/>
                        </a:rPr>
                        <a:t> Birita Arge. </a:t>
                      </a:r>
                      <a:r>
                        <a:rPr lang="fo-FO" sz="1050" u="sng" strike="noStrike" dirty="0">
                          <a:effectLst/>
                          <a:latin typeface="Comic Sans MS" panose="030F0702030302020204" pitchFamily="66" charset="0"/>
                        </a:rPr>
                        <a:t>Praktikantur:</a:t>
                      </a:r>
                      <a:r>
                        <a:rPr lang="fo-FO" sz="1050" u="none" strike="noStrike" dirty="0">
                          <a:effectLst/>
                          <a:latin typeface="Comic Sans MS" panose="030F0702030302020204" pitchFamily="66" charset="0"/>
                        </a:rPr>
                        <a:t> Lív Højsted Horsdal. </a:t>
                      </a:r>
                      <a:r>
                        <a:rPr lang="fo-FO" sz="1050" u="sng" strike="noStrike" dirty="0">
                          <a:effectLst/>
                          <a:latin typeface="Comic Sans MS" panose="030F0702030302020204" pitchFamily="66" charset="0"/>
                        </a:rPr>
                        <a:t>Sangvenjing:</a:t>
                      </a:r>
                      <a:r>
                        <a:rPr lang="fo-FO" sz="1050" u="none" strike="noStrike" dirty="0">
                          <a:effectLst/>
                          <a:latin typeface="Comic Sans MS" panose="030F0702030302020204" pitchFamily="66" charset="0"/>
                        </a:rPr>
                        <a:t> Elin Mouritsen og Turpin Djurhuus. </a:t>
                      </a:r>
                      <a:r>
                        <a:rPr lang="fo-FO" sz="1050" u="sng" strike="noStrike" dirty="0">
                          <a:effectLst/>
                          <a:latin typeface="Comic Sans MS" panose="030F0702030302020204" pitchFamily="66" charset="0"/>
                        </a:rPr>
                        <a:t>Ljóðráðgevi:</a:t>
                      </a:r>
                      <a:r>
                        <a:rPr lang="fo-FO" sz="1050" u="none" strike="noStrike" dirty="0">
                          <a:effectLst/>
                          <a:latin typeface="Comic Sans MS" panose="030F0702030302020204" pitchFamily="66" charset="0"/>
                        </a:rPr>
                        <a:t> Óli Jákup í Dímun. </a:t>
                      </a:r>
                      <a:r>
                        <a:rPr lang="fo-FO" sz="1050" u="sng" strike="noStrike" dirty="0">
                          <a:effectLst/>
                          <a:latin typeface="Comic Sans MS" panose="030F0702030302020204" pitchFamily="66" charset="0"/>
                        </a:rPr>
                        <a:t>Stuntráðgevi:</a:t>
                      </a:r>
                      <a:r>
                        <a:rPr lang="fo-FO" sz="1050" u="none" strike="noStrike" dirty="0">
                          <a:effectLst/>
                          <a:latin typeface="Comic Sans MS" panose="030F0702030302020204" pitchFamily="66" charset="0"/>
                        </a:rPr>
                        <a:t> Benny Ejdesgaard. </a:t>
                      </a:r>
                      <a:r>
                        <a:rPr lang="fo-FO" sz="1050" u="sng" strike="noStrike" dirty="0">
                          <a:effectLst/>
                          <a:latin typeface="Comic Sans MS" panose="030F0702030302020204" pitchFamily="66" charset="0"/>
                        </a:rPr>
                        <a:t>Leikskrá:</a:t>
                      </a:r>
                      <a:r>
                        <a:rPr lang="fo-FO" sz="1050" u="none" strike="noStrike" dirty="0">
                          <a:effectLst/>
                          <a:latin typeface="Comic Sans MS" panose="030F0702030302020204" pitchFamily="66" charset="0"/>
                        </a:rPr>
                        <a:t> Edward Fuglø og Finnbjørg Nattestad. </a:t>
                      </a:r>
                      <a:r>
                        <a:rPr lang="fo-FO" sz="1050" u="sng" strike="noStrike" dirty="0">
                          <a:effectLst/>
                          <a:latin typeface="Comic Sans MS" panose="030F0702030302020204" pitchFamily="66" charset="0"/>
                        </a:rPr>
                        <a:t>Fotografar:</a:t>
                      </a:r>
                      <a:r>
                        <a:rPr lang="fo-FO" sz="1050" u="none" strike="noStrike" dirty="0">
                          <a:effectLst/>
                          <a:latin typeface="Comic Sans MS" panose="030F0702030302020204" pitchFamily="66" charset="0"/>
                        </a:rPr>
                        <a:t> Alan Brockie og Per á Hædd. </a:t>
                      </a:r>
                      <a:r>
                        <a:rPr lang="fo-FO" sz="1050" u="sng" strike="noStrike" dirty="0">
                          <a:effectLst/>
                          <a:latin typeface="Comic Sans MS" panose="030F0702030302020204" pitchFamily="66" charset="0"/>
                        </a:rPr>
                        <a:t>Umbróting, repro og prent:</a:t>
                      </a:r>
                      <a:r>
                        <a:rPr lang="fo-FO" sz="1050" u="none" strike="noStrike" dirty="0">
                          <a:effectLst/>
                          <a:latin typeface="Comic Sans MS" panose="030F0702030302020204" pitchFamily="66" charset="0"/>
                        </a:rPr>
                        <a:t> Hestprent. </a:t>
                      </a:r>
                      <a:r>
                        <a:rPr lang="fo-FO" sz="1050" u="sng" strike="noStrike" dirty="0">
                          <a:effectLst/>
                          <a:latin typeface="Comic Sans MS" panose="030F0702030302020204" pitchFamily="66" charset="0"/>
                        </a:rPr>
                        <a:t>Maskot:</a:t>
                      </a:r>
                      <a:r>
                        <a:rPr lang="fo-FO" sz="1050" u="none" strike="noStrike" dirty="0">
                          <a:effectLst/>
                          <a:latin typeface="Comic Sans MS" panose="030F0702030302020204" pitchFamily="66" charset="0"/>
                        </a:rPr>
                        <a:t> Óðin. </a:t>
                      </a:r>
                      <a:r>
                        <a:rPr lang="fo-FO" sz="1050" u="sng" strike="noStrike" dirty="0">
                          <a:effectLst/>
                          <a:latin typeface="Comic Sans MS" panose="030F0702030302020204" pitchFamily="66" charset="0"/>
                        </a:rPr>
                        <a:t>Leikarar:</a:t>
                      </a:r>
                      <a:r>
                        <a:rPr lang="fo-FO" sz="1050" u="none" strike="noStrike" dirty="0">
                          <a:effectLst/>
                          <a:latin typeface="Comic Sans MS" panose="030F0702030302020204" pitchFamily="66" charset="0"/>
                        </a:rPr>
                        <a:t> Beinta Clothier, Gunn Weihe Reinert, Turpin Djurhuus, Høgni Johansen, Rúna Mortensen, Jóna Joensen, Jákup Olsen, Aksel Joensen, Kjartan Hansen, Tóri í Hoyvík, Beinta Jacobsen, Rúni Gaardlykke, Anna Sofía Egilstrøð, Eyðfinnur Steensen, Gunn R. Joensen, Vár B. Jacobsen, Jytte Joensen, Ásbjørn Nattestad, Janita Joensen, Lív Patursson, Annika á Borg, Beinta Olsen, Bogi Krossteig, Reimar Djurhuus, Ronni Poulsen, Harry Toftum, Sonne Smith. Dimmalætting: 23. oktober, 25. oktober, 22. november, Sosialurin: 21. oktober, 26. oktober, 28. oktober 2000.</a:t>
                      </a:r>
                      <a:endParaRPr lang="fo-FO" sz="300" u="none" strike="noStrike" dirty="0">
                        <a:effectLst/>
                        <a:latin typeface="Comic Sans MS" panose="030F0702030302020204" pitchFamily="66" charset="0"/>
                      </a:endParaRPr>
                    </a:p>
                    <a:p>
                      <a:pPr algn="l" fontAlgn="t"/>
                      <a:endParaRPr lang="fo-FO" sz="500" b="1" i="0" u="none" strike="noStrike" dirty="0">
                        <a:solidFill>
                          <a:srgbClr val="444444"/>
                        </a:solidFill>
                        <a:effectLst/>
                        <a:latin typeface="Comic Sans MS" panose="030F0702030302020204" pitchFamily="66" charset="0"/>
                      </a:endParaRPr>
                    </a:p>
                  </a:txBody>
                  <a:tcPr marL="1059" marR="1059" marT="1059" marB="0">
                    <a:solidFill>
                      <a:schemeClr val="accent1">
                        <a:lumMod val="20000"/>
                        <a:lumOff val="80000"/>
                      </a:schemeClr>
                    </a:solidFill>
                  </a:tcPr>
                </a:tc>
                <a:extLst>
                  <a:ext uri="{0D108BD9-81ED-4DB2-BD59-A6C34878D82A}">
                    <a16:rowId xmlns:a16="http://schemas.microsoft.com/office/drawing/2014/main" val="1800896329"/>
                  </a:ext>
                </a:extLst>
              </a:tr>
            </a:tbl>
          </a:graphicData>
        </a:graphic>
      </p:graphicFrame>
    </p:spTree>
    <p:extLst>
      <p:ext uri="{BB962C8B-B14F-4D97-AF65-F5344CB8AC3E}">
        <p14:creationId xmlns:p14="http://schemas.microsoft.com/office/powerpoint/2010/main" val="3826305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296FA9-426D-5677-D7B3-A8F745B44893}"/>
              </a:ext>
            </a:extLst>
          </p:cNvPr>
          <p:cNvGraphicFramePr>
            <a:graphicFrameLocks noGrp="1"/>
          </p:cNvGraphicFramePr>
          <p:nvPr>
            <p:extLst>
              <p:ext uri="{D42A27DB-BD31-4B8C-83A1-F6EECF244321}">
                <p14:modId xmlns:p14="http://schemas.microsoft.com/office/powerpoint/2010/main" val="4104160664"/>
              </p:ext>
            </p:extLst>
          </p:nvPr>
        </p:nvGraphicFramePr>
        <p:xfrm>
          <a:off x="0" y="0"/>
          <a:ext cx="12296274" cy="6857999"/>
        </p:xfrm>
        <a:graphic>
          <a:graphicData uri="http://schemas.openxmlformats.org/drawingml/2006/table">
            <a:tbl>
              <a:tblPr>
                <a:tableStyleId>{5C22544A-7EE6-4342-B048-85BDC9FD1C3A}</a:tableStyleId>
              </a:tblPr>
              <a:tblGrid>
                <a:gridCol w="1081851">
                  <a:extLst>
                    <a:ext uri="{9D8B030D-6E8A-4147-A177-3AD203B41FA5}">
                      <a16:colId xmlns:a16="http://schemas.microsoft.com/office/drawing/2014/main" val="1172149404"/>
                    </a:ext>
                  </a:extLst>
                </a:gridCol>
                <a:gridCol w="3280836">
                  <a:extLst>
                    <a:ext uri="{9D8B030D-6E8A-4147-A177-3AD203B41FA5}">
                      <a16:colId xmlns:a16="http://schemas.microsoft.com/office/drawing/2014/main" val="2270769193"/>
                    </a:ext>
                  </a:extLst>
                </a:gridCol>
                <a:gridCol w="2257778">
                  <a:extLst>
                    <a:ext uri="{9D8B030D-6E8A-4147-A177-3AD203B41FA5}">
                      <a16:colId xmlns:a16="http://schemas.microsoft.com/office/drawing/2014/main" val="4007931924"/>
                    </a:ext>
                  </a:extLst>
                </a:gridCol>
                <a:gridCol w="5675809">
                  <a:extLst>
                    <a:ext uri="{9D8B030D-6E8A-4147-A177-3AD203B41FA5}">
                      <a16:colId xmlns:a16="http://schemas.microsoft.com/office/drawing/2014/main" val="3087140153"/>
                    </a:ext>
                  </a:extLst>
                </a:gridCol>
              </a:tblGrid>
              <a:tr h="224227">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735761548"/>
                  </a:ext>
                </a:extLst>
              </a:tr>
              <a:tr h="1393132">
                <a:tc>
                  <a:txBody>
                    <a:bodyPr/>
                    <a:lstStyle/>
                    <a:p>
                      <a:pPr algn="ctr" fontAlgn="t"/>
                      <a:r>
                        <a:rPr lang="fo-FO" sz="1100" u="none" strike="noStrike">
                          <a:effectLst/>
                          <a:latin typeface="Comic Sans MS" panose="030F0702030302020204" pitchFamily="66" charset="0"/>
                        </a:rPr>
                        <a:t>2001</a:t>
                      </a:r>
                      <a:endParaRPr lang="fo-FO" sz="1100" b="0" i="0" u="none" strike="noStrike">
                        <a:solidFill>
                          <a:srgbClr val="000000"/>
                        </a:solidFill>
                        <a:effectLst/>
                        <a:latin typeface="Comic Sans MS" panose="030F0702030302020204" pitchFamily="66" charset="0"/>
                      </a:endParaRPr>
                    </a:p>
                  </a:txBody>
                  <a:tcPr marL="1920" marR="1920" marT="1920"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Ísbjarnirnar</a:t>
                      </a:r>
                      <a:endParaRPr lang="fo-FO" sz="1100" b="1" i="0" u="none" strike="noStrike" dirty="0">
                        <a:solidFill>
                          <a:srgbClr val="000000"/>
                        </a:solidFill>
                        <a:effectLst/>
                        <a:latin typeface="Comic Sans MS" panose="030F0702030302020204" pitchFamily="66" charset="0"/>
                      </a:endParaRPr>
                    </a:p>
                  </a:txBody>
                  <a:tcPr marL="1920" marR="1920" marT="192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1920" marR="1920" marT="192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Ísbjarnirnar eftir </a:t>
                      </a:r>
                      <a:r>
                        <a:rPr lang="fo-FO" sz="1100" u="sng" strike="noStrike" dirty="0">
                          <a:effectLst/>
                          <a:latin typeface="Comic Sans MS" panose="030F0702030302020204" pitchFamily="66" charset="0"/>
                        </a:rPr>
                        <a:t>Jonas Gardell.</a:t>
                      </a:r>
                      <a:r>
                        <a:rPr lang="fo-FO" sz="1100" u="none" strike="noStrike" dirty="0">
                          <a:effectLst/>
                          <a:latin typeface="Comic Sans MS" panose="030F0702030302020204" pitchFamily="66" charset="0"/>
                        </a:rPr>
                        <a:t>  Leikárið 2001.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Jytte Joensen.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Egi Dam. </a:t>
                      </a:r>
                      <a:r>
                        <a:rPr lang="fo-FO" sz="1100" u="sng" strike="noStrike" dirty="0">
                          <a:effectLst/>
                          <a:latin typeface="Comic Sans MS" panose="030F0702030302020204" pitchFamily="66" charset="0"/>
                        </a:rPr>
                        <a:t>Pallmynd:</a:t>
                      </a:r>
                      <a:r>
                        <a:rPr lang="fo-FO" sz="1100" u="none" strike="noStrike" dirty="0">
                          <a:effectLst/>
                          <a:latin typeface="Comic Sans MS" panose="030F0702030302020204" pitchFamily="66" charset="0"/>
                        </a:rPr>
                        <a:t> Egi Dam og Eyðun Johannesen.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Símun i Dali. </a:t>
                      </a:r>
                      <a:r>
                        <a:rPr lang="fo-FO" sz="1100" u="sng" strike="noStrike" dirty="0">
                          <a:effectLst/>
                          <a:latin typeface="Comic Sans MS" panose="030F0702030302020204" pitchFamily="66" charset="0"/>
                        </a:rPr>
                        <a:t>Ljós og ljóð</a:t>
                      </a:r>
                      <a:r>
                        <a:rPr lang="fo-FO" sz="1100" u="none" strike="noStrike" dirty="0">
                          <a:effectLst/>
                          <a:latin typeface="Comic Sans MS" panose="030F0702030302020204" pitchFamily="66" charset="0"/>
                        </a:rPr>
                        <a:t>: Niels Nielsen og Hjalmar Holm. </a:t>
                      </a:r>
                      <a:r>
                        <a:rPr lang="fo-FO" sz="1100" u="sng" strike="noStrike" dirty="0">
                          <a:effectLst/>
                          <a:latin typeface="Comic Sans MS" panose="030F0702030302020204" pitchFamily="66" charset="0"/>
                        </a:rPr>
                        <a:t>Tónleikur:</a:t>
                      </a:r>
                      <a:r>
                        <a:rPr lang="fo-FO" sz="1100" u="none" strike="noStrike" dirty="0">
                          <a:effectLst/>
                          <a:latin typeface="Comic Sans MS" panose="030F0702030302020204" pitchFamily="66" charset="0"/>
                        </a:rPr>
                        <a:t> John Purcell. </a:t>
                      </a:r>
                      <a:r>
                        <a:rPr lang="fo-FO" sz="1100" u="sng" strike="noStrike" dirty="0">
                          <a:effectLst/>
                          <a:latin typeface="Comic Sans MS" panose="030F0702030302020204" pitchFamily="66" charset="0"/>
                        </a:rPr>
                        <a:t>Búnar:</a:t>
                      </a:r>
                      <a:r>
                        <a:rPr lang="fo-FO" sz="1100" u="none" strike="noStrike" dirty="0">
                          <a:effectLst/>
                          <a:latin typeface="Comic Sans MS" panose="030F0702030302020204" pitchFamily="66" charset="0"/>
                        </a:rPr>
                        <a:t> Ásla Huusgaard, leikstjórin og leikarar. </a:t>
                      </a:r>
                      <a:r>
                        <a:rPr lang="fo-FO" sz="1100" u="sng" strike="noStrike" dirty="0">
                          <a:effectLst/>
                          <a:latin typeface="Comic Sans MS" panose="030F0702030302020204" pitchFamily="66" charset="0"/>
                        </a:rPr>
                        <a:t>Rekvisitør</a:t>
                      </a:r>
                      <a:r>
                        <a:rPr lang="fo-FO" sz="1100" u="none" strike="noStrike" dirty="0">
                          <a:effectLst/>
                          <a:latin typeface="Comic Sans MS" panose="030F0702030302020204" pitchFamily="66" charset="0"/>
                        </a:rPr>
                        <a:t>: Anna Sofia Egilstrøð. </a:t>
                      </a:r>
                      <a:r>
                        <a:rPr lang="fo-FO" sz="1100" u="sng" strike="noStrike" dirty="0">
                          <a:effectLst/>
                          <a:latin typeface="Comic Sans MS" panose="030F0702030302020204" pitchFamily="66" charset="0"/>
                        </a:rPr>
                        <a:t>Pallstjóri:</a:t>
                      </a:r>
                      <a:r>
                        <a:rPr lang="fo-FO" sz="1100" u="none" strike="noStrike" dirty="0">
                          <a:effectLst/>
                          <a:latin typeface="Comic Sans MS" panose="030F0702030302020204" pitchFamily="66" charset="0"/>
                        </a:rPr>
                        <a:t> Jóna Joensen.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Sunnva Kallsberg. </a:t>
                      </a:r>
                      <a:r>
                        <a:rPr lang="fo-FO" sz="1100" u="sng" strike="noStrike" dirty="0">
                          <a:effectLst/>
                          <a:latin typeface="Comic Sans MS" panose="030F0702030302020204" pitchFamily="66" charset="0"/>
                        </a:rPr>
                        <a:t>Hár og smyrsl:</a:t>
                      </a:r>
                      <a:r>
                        <a:rPr lang="fo-FO" sz="1100" u="none" strike="noStrike" dirty="0">
                          <a:effectLst/>
                          <a:latin typeface="Comic Sans MS" panose="030F0702030302020204" pitchFamily="66" charset="0"/>
                        </a:rPr>
                        <a:t> Marjun Olsen. </a:t>
                      </a:r>
                      <a:r>
                        <a:rPr lang="fo-FO" sz="1100" u="sng" strike="noStrike" dirty="0">
                          <a:effectLst/>
                          <a:latin typeface="Comic Sans MS" panose="030F0702030302020204" pitchFamily="66" charset="0"/>
                        </a:rPr>
                        <a:t>Sjónvarpsupptøkur:</a:t>
                      </a:r>
                      <a:r>
                        <a:rPr lang="fo-FO" sz="1100" u="none" strike="noStrike" dirty="0">
                          <a:effectLst/>
                          <a:latin typeface="Comic Sans MS" panose="030F0702030302020204" pitchFamily="66" charset="0"/>
                        </a:rPr>
                        <a:t> Videomyndir. </a:t>
                      </a:r>
                      <a:r>
                        <a:rPr lang="fo-FO" sz="1100" u="sng" strike="noStrike" dirty="0">
                          <a:effectLst/>
                          <a:latin typeface="Comic Sans MS" panose="030F0702030302020204" pitchFamily="66" charset="0"/>
                        </a:rPr>
                        <a:t>Myndir:</a:t>
                      </a:r>
                      <a:r>
                        <a:rPr lang="fo-FO" sz="1100" u="none" strike="noStrike" dirty="0">
                          <a:effectLst/>
                          <a:latin typeface="Comic Sans MS" panose="030F0702030302020204" pitchFamily="66" charset="0"/>
                        </a:rPr>
                        <a:t> Alan Brockie. </a:t>
                      </a:r>
                      <a:r>
                        <a:rPr lang="fo-FO" sz="1100" u="sng" strike="noStrike" dirty="0">
                          <a:effectLst/>
                          <a:latin typeface="Comic Sans MS" panose="030F0702030302020204" pitchFamily="66" charset="0"/>
                        </a:rPr>
                        <a:t>Framleiðslustjóri:</a:t>
                      </a:r>
                      <a:r>
                        <a:rPr lang="fo-FO" sz="1100" u="none" strike="noStrike" dirty="0">
                          <a:effectLst/>
                          <a:latin typeface="Comic Sans MS" panose="030F0702030302020204" pitchFamily="66" charset="0"/>
                        </a:rPr>
                        <a:t> Birita Krossteig.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Nora Bærentsen, Gunnva Zachariasen, Eyð Matras, Ronni Poulsen, Jytte Joensen</a:t>
                      </a:r>
                    </a:p>
                    <a:p>
                      <a:pPr algn="l" fontAlgn="t"/>
                      <a:endParaRPr lang="fo-FO" sz="1100" b="1" i="0" u="none" strike="noStrike" dirty="0">
                        <a:solidFill>
                          <a:srgbClr val="444444"/>
                        </a:solidFill>
                        <a:effectLst/>
                        <a:latin typeface="Comic Sans MS" panose="030F0702030302020204" pitchFamily="66" charset="0"/>
                      </a:endParaRPr>
                    </a:p>
                  </a:txBody>
                  <a:tcPr marL="1920" marR="1920" marT="1920" marB="0">
                    <a:solidFill>
                      <a:schemeClr val="accent1">
                        <a:lumMod val="20000"/>
                        <a:lumOff val="80000"/>
                      </a:schemeClr>
                    </a:solidFill>
                  </a:tcPr>
                </a:tc>
                <a:extLst>
                  <a:ext uri="{0D108BD9-81ED-4DB2-BD59-A6C34878D82A}">
                    <a16:rowId xmlns:a16="http://schemas.microsoft.com/office/drawing/2014/main" val="3195783654"/>
                  </a:ext>
                </a:extLst>
              </a:tr>
              <a:tr h="1045347">
                <a:tc>
                  <a:txBody>
                    <a:bodyPr/>
                    <a:lstStyle/>
                    <a:p>
                      <a:pPr algn="ctr" fontAlgn="t"/>
                      <a:r>
                        <a:rPr lang="fo-FO" sz="1100" u="none" strike="noStrike">
                          <a:effectLst/>
                          <a:latin typeface="Comic Sans MS" panose="030F0702030302020204" pitchFamily="66" charset="0"/>
                        </a:rPr>
                        <a:t>2001</a:t>
                      </a:r>
                      <a:endParaRPr lang="fo-FO" sz="1100" b="0" i="0" u="none" strike="noStrike">
                        <a:solidFill>
                          <a:srgbClr val="000000"/>
                        </a:solidFill>
                        <a:effectLst/>
                        <a:latin typeface="Comic Sans MS" panose="030F0702030302020204" pitchFamily="66" charset="0"/>
                      </a:endParaRPr>
                    </a:p>
                  </a:txBody>
                  <a:tcPr marL="1920" marR="1920" marT="1920"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Ólavsøkukabarettin 2001</a:t>
                      </a:r>
                      <a:endParaRPr lang="fo-FO" sz="1100" b="1" i="0" u="none" strike="noStrike" dirty="0">
                        <a:solidFill>
                          <a:srgbClr val="000000"/>
                        </a:solidFill>
                        <a:effectLst/>
                        <a:latin typeface="Comic Sans MS" panose="030F0702030302020204" pitchFamily="66" charset="0"/>
                      </a:endParaRPr>
                    </a:p>
                  </a:txBody>
                  <a:tcPr marL="1920" marR="1920" marT="1920"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920" marR="1920" marT="192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Ólavsøkukabarettin 2001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Turpin Djurhuus, Pætur M. Dahl, Sissal Friisdahl, Elisabeth Olsen, Finnur Jensen, Gutti Winter. </a:t>
                      </a:r>
                      <a:r>
                        <a:rPr lang="fo-FO" sz="1100" u="sng" strike="noStrike" dirty="0">
                          <a:effectLst/>
                          <a:latin typeface="Comic Sans MS" panose="030F0702030302020204" pitchFamily="66" charset="0"/>
                        </a:rPr>
                        <a:t>Dansarar:</a:t>
                      </a:r>
                      <a:r>
                        <a:rPr lang="fo-FO" sz="1100" u="none" strike="noStrike" dirty="0">
                          <a:effectLst/>
                          <a:latin typeface="Comic Sans MS" panose="030F0702030302020204" pitchFamily="66" charset="0"/>
                        </a:rPr>
                        <a:t> Ata Bærentsen, Bjørt Lind, Joan Johannesen og Tóra Róin. </a:t>
                      </a:r>
                      <a:r>
                        <a:rPr lang="fo-FO" sz="1100" u="sng"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Jógvan Joensen, Fríði Øster, Egil B. Hansen, Bartal Højgaard. Ummæli: 2. august í Sosialinum, 7. august í Vikublaðnum, Dimmalætting 4. august 2001 </a:t>
                      </a:r>
                    </a:p>
                    <a:p>
                      <a:pPr algn="l" fontAlgn="t"/>
                      <a:endParaRPr lang="fo-FO" sz="1100" b="1" i="0" u="none" strike="noStrike" dirty="0">
                        <a:solidFill>
                          <a:srgbClr val="444444"/>
                        </a:solidFill>
                        <a:effectLst/>
                        <a:latin typeface="Comic Sans MS" panose="030F0702030302020204" pitchFamily="66" charset="0"/>
                      </a:endParaRPr>
                    </a:p>
                  </a:txBody>
                  <a:tcPr marL="1920" marR="1920" marT="1920" marB="0">
                    <a:solidFill>
                      <a:schemeClr val="accent1">
                        <a:lumMod val="20000"/>
                        <a:lumOff val="80000"/>
                      </a:schemeClr>
                    </a:solidFill>
                  </a:tcPr>
                </a:tc>
                <a:extLst>
                  <a:ext uri="{0D108BD9-81ED-4DB2-BD59-A6C34878D82A}">
                    <a16:rowId xmlns:a16="http://schemas.microsoft.com/office/drawing/2014/main" val="1667179642"/>
                  </a:ext>
                </a:extLst>
              </a:tr>
              <a:tr h="1393132">
                <a:tc>
                  <a:txBody>
                    <a:bodyPr/>
                    <a:lstStyle/>
                    <a:p>
                      <a:pPr algn="ctr" fontAlgn="t"/>
                      <a:r>
                        <a:rPr lang="fo-FO" sz="1100" u="none" strike="noStrike">
                          <a:effectLst/>
                          <a:latin typeface="Comic Sans MS" panose="030F0702030302020204" pitchFamily="66" charset="0"/>
                        </a:rPr>
                        <a:t>2001</a:t>
                      </a:r>
                      <a:endParaRPr lang="fo-FO" sz="1100" b="0" i="0" u="none" strike="noStrike">
                        <a:solidFill>
                          <a:srgbClr val="000000"/>
                        </a:solidFill>
                        <a:effectLst/>
                        <a:latin typeface="Comic Sans MS" panose="030F0702030302020204" pitchFamily="66" charset="0"/>
                      </a:endParaRPr>
                    </a:p>
                  </a:txBody>
                  <a:tcPr marL="1920" marR="1920" marT="1920" marB="0">
                    <a:solidFill>
                      <a:schemeClr val="accent1">
                        <a:lumMod val="20000"/>
                        <a:lumOff val="80000"/>
                      </a:schemeClr>
                    </a:solidFill>
                  </a:tcPr>
                </a:tc>
                <a:tc>
                  <a:txBody>
                    <a:bodyPr/>
                    <a:lstStyle/>
                    <a:p>
                      <a:pPr algn="l" fontAlgn="t"/>
                      <a:r>
                        <a:rPr lang="pt-BR" sz="1100" b="1" u="none" strike="noStrike" dirty="0">
                          <a:effectLst/>
                          <a:latin typeface="Comic Sans MS" panose="030F0702030302020204" pitchFamily="66" charset="0"/>
                        </a:rPr>
                        <a:t>Kvøldseta um rithøvundar í Havn</a:t>
                      </a:r>
                      <a:endParaRPr lang="pt-BR" sz="1100" b="1" i="0" u="none" strike="noStrike" dirty="0">
                        <a:solidFill>
                          <a:srgbClr val="000000"/>
                        </a:solidFill>
                        <a:effectLst/>
                        <a:latin typeface="Comic Sans MS" panose="030F0702030302020204" pitchFamily="66" charset="0"/>
                      </a:endParaRPr>
                    </a:p>
                  </a:txBody>
                  <a:tcPr marL="1920" marR="1920" marT="1920"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920" marR="1920" marT="1920"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Kvøldseta um rithøvundar í Havn Lesi og undirhaldsbólkurin í Havnar Sjónleikarfelag. </a:t>
                      </a:r>
                      <a:r>
                        <a:rPr lang="fo-FO" sz="1100" u="sng" strike="noStrike" dirty="0">
                          <a:effectLst/>
                          <a:latin typeface="Comic Sans MS" panose="030F0702030302020204" pitchFamily="66" charset="0"/>
                        </a:rPr>
                        <a:t>Lagt til rættis:</a:t>
                      </a:r>
                      <a:r>
                        <a:rPr lang="fo-FO" sz="1100" u="none" strike="noStrike" dirty="0">
                          <a:effectLst/>
                          <a:latin typeface="Comic Sans MS" panose="030F0702030302020204" pitchFamily="66" charset="0"/>
                        </a:rPr>
                        <a:t> Lina Larsen og bólkurin. </a:t>
                      </a:r>
                      <a:r>
                        <a:rPr lang="fo-FO" sz="1100" u="sng" strike="noStrike" dirty="0">
                          <a:effectLst/>
                          <a:latin typeface="Comic Sans MS" panose="030F0702030302020204" pitchFamily="66" charset="0"/>
                        </a:rPr>
                        <a:t>Við klaverið:</a:t>
                      </a:r>
                      <a:r>
                        <a:rPr lang="fo-FO" sz="1100" u="none" strike="noStrike" dirty="0">
                          <a:effectLst/>
                          <a:latin typeface="Comic Sans MS" panose="030F0702030302020204" pitchFamily="66" charset="0"/>
                        </a:rPr>
                        <a:t> Johan Restorff Jacobsen. Høvundar við áirnar í Havn. </a:t>
                      </a:r>
                      <a:r>
                        <a:rPr lang="fo-FO" sz="1100" u="sng"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Rói Patursson, Regin Dahl, Jørgen Frantz Jacobsen, Oddvør Johansen, Marianna D. Dahl, Hans A. Djurhuus, Bergtóra Hanusardfóttir, Karsten Hoydal, Gunnar Hoydal.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Gulla Øregaard, Hjørdis Trond, Gunnhild W. Michelsen,Høgni Joensen, Eyrith Leyni, Beinta Jacobsen, Tóri í Hoyvík, Jytte Joensen.</a:t>
                      </a:r>
                    </a:p>
                    <a:p>
                      <a:pPr algn="l" fontAlgn="t"/>
                      <a:endParaRPr lang="fo-FO" sz="1100" b="1" i="0" u="none" strike="noStrike" dirty="0">
                        <a:solidFill>
                          <a:srgbClr val="444444"/>
                        </a:solidFill>
                        <a:effectLst/>
                        <a:latin typeface="Comic Sans MS" panose="030F0702030302020204" pitchFamily="66" charset="0"/>
                      </a:endParaRPr>
                    </a:p>
                  </a:txBody>
                  <a:tcPr marL="1920" marR="1920" marT="1920" marB="0">
                    <a:solidFill>
                      <a:schemeClr val="accent1">
                        <a:lumMod val="20000"/>
                        <a:lumOff val="80000"/>
                      </a:schemeClr>
                    </a:solidFill>
                  </a:tcPr>
                </a:tc>
                <a:extLst>
                  <a:ext uri="{0D108BD9-81ED-4DB2-BD59-A6C34878D82A}">
                    <a16:rowId xmlns:a16="http://schemas.microsoft.com/office/drawing/2014/main" val="154481201"/>
                  </a:ext>
                </a:extLst>
              </a:tr>
              <a:tr h="2610381">
                <a:tc>
                  <a:txBody>
                    <a:bodyPr/>
                    <a:lstStyle/>
                    <a:p>
                      <a:pPr algn="ctr" fontAlgn="t"/>
                      <a:r>
                        <a:rPr lang="fo-FO" sz="1100" u="none" strike="noStrike">
                          <a:effectLst/>
                          <a:latin typeface="Comic Sans MS" panose="030F0702030302020204" pitchFamily="66" charset="0"/>
                        </a:rPr>
                        <a:t>2001</a:t>
                      </a:r>
                      <a:endParaRPr lang="fo-FO" sz="1100" b="0" i="0" u="none" strike="noStrike">
                        <a:solidFill>
                          <a:srgbClr val="000000"/>
                        </a:solidFill>
                        <a:effectLst/>
                        <a:latin typeface="Comic Sans MS" panose="030F0702030302020204" pitchFamily="66" charset="0"/>
                      </a:endParaRPr>
                    </a:p>
                  </a:txBody>
                  <a:tcPr marL="1920" marR="1920" marT="1920"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Leikhúsjól 2001</a:t>
                      </a:r>
                      <a:endParaRPr lang="fo-FO" sz="1100" b="1" i="0" u="none" strike="noStrike" dirty="0">
                        <a:solidFill>
                          <a:srgbClr val="000000"/>
                        </a:solidFill>
                        <a:effectLst/>
                        <a:latin typeface="Comic Sans MS" panose="030F0702030302020204" pitchFamily="66" charset="0"/>
                      </a:endParaRPr>
                    </a:p>
                  </a:txBody>
                  <a:tcPr marL="1920" marR="1920" marT="1920"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920" marR="1920" marT="1920"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Leikhúsjól 2001 Havnar Sjónleikarfelag og Leikbólkurin SPÍRAR.  Ein skúlabólkur í sjónleikarskúla Havnar Sjónleikarfelags og Tórshavnar Kvøld – og ungdómsskúla, undir leiðslu av Hedvig Westerlund setir eisini dám á Leikhúsjólini. Álvar, vættrar, einglar og menniskju undirhalda børnum og vaksnum á jólapallinum í ár. </a:t>
                      </a:r>
                      <a:r>
                        <a:rPr lang="fo-FO" sz="1100" u="sng" strike="noStrike">
                          <a:effectLst/>
                          <a:latin typeface="Comic Sans MS" panose="030F0702030302020204" pitchFamily="66" charset="0"/>
                        </a:rPr>
                        <a:t>Leikritahøvundar: </a:t>
                      </a:r>
                      <a:r>
                        <a:rPr lang="fo-FO" sz="1100" u="none" strike="noStrike">
                          <a:effectLst/>
                          <a:latin typeface="Comic Sans MS" panose="030F0702030302020204" pitchFamily="66" charset="0"/>
                        </a:rPr>
                        <a:t>Leikbólkurin “Spírar” og Marius Johannesen. </a:t>
                      </a:r>
                      <a:r>
                        <a:rPr lang="fo-FO" sz="1100" u="sng" strike="noStrike">
                          <a:effectLst/>
                          <a:latin typeface="Comic Sans MS" panose="030F0702030302020204" pitchFamily="66" charset="0"/>
                        </a:rPr>
                        <a:t>Lagt “Lítla Gutta” til rættis:</a:t>
                      </a:r>
                      <a:r>
                        <a:rPr lang="fo-FO" sz="1100" u="none" strike="noStrike">
                          <a:effectLst/>
                          <a:latin typeface="Comic Sans MS" panose="030F0702030302020204" pitchFamily="66" charset="0"/>
                        </a:rPr>
                        <a:t> Hedvig Vesterlund. </a:t>
                      </a:r>
                      <a:r>
                        <a:rPr lang="fo-FO" sz="1100" u="sng" strike="noStrike">
                          <a:effectLst/>
                          <a:latin typeface="Comic Sans MS" panose="030F0702030302020204" pitchFamily="66" charset="0"/>
                        </a:rPr>
                        <a:t>Leikstjóri:</a:t>
                      </a:r>
                      <a:r>
                        <a:rPr lang="fo-FO" sz="1100" u="none" strike="noStrike">
                          <a:effectLst/>
                          <a:latin typeface="Comic Sans MS" panose="030F0702030302020204" pitchFamily="66" charset="0"/>
                        </a:rPr>
                        <a:t> Hallur Hjalgrimsson. </a:t>
                      </a:r>
                      <a:r>
                        <a:rPr lang="fo-FO" sz="1100" u="sng" strike="noStrike">
                          <a:effectLst/>
                          <a:latin typeface="Comic Sans MS" panose="030F0702030302020204" pitchFamily="66" charset="0"/>
                        </a:rPr>
                        <a:t>Búnar:</a:t>
                      </a:r>
                      <a:r>
                        <a:rPr lang="fo-FO" sz="1100" u="none" strike="noStrike">
                          <a:effectLst/>
                          <a:latin typeface="Comic Sans MS" panose="030F0702030302020204" pitchFamily="66" charset="0"/>
                        </a:rPr>
                        <a:t> Gunn Sloan Müller. </a:t>
                      </a:r>
                      <a:r>
                        <a:rPr lang="fo-FO" sz="1100" u="sng" strike="noStrike">
                          <a:effectLst/>
                          <a:latin typeface="Comic Sans MS" panose="030F0702030302020204" pitchFamily="66" charset="0"/>
                        </a:rPr>
                        <a:t>Tónleikari:</a:t>
                      </a:r>
                      <a:r>
                        <a:rPr lang="fo-FO" sz="1100" u="none" strike="noStrike">
                          <a:effectLst/>
                          <a:latin typeface="Comic Sans MS" panose="030F0702030302020204" pitchFamily="66" charset="0"/>
                        </a:rPr>
                        <a:t> Petur Hans Poulsen. </a:t>
                      </a:r>
                      <a:r>
                        <a:rPr lang="fo-FO" sz="1100" u="sng" strike="noStrike">
                          <a:effectLst/>
                          <a:latin typeface="Comic Sans MS" panose="030F0702030302020204" pitchFamily="66" charset="0"/>
                        </a:rPr>
                        <a:t>Ljósmenn:</a:t>
                      </a:r>
                      <a:r>
                        <a:rPr lang="fo-FO" sz="1100" u="none" strike="noStrike">
                          <a:effectLst/>
                          <a:latin typeface="Comic Sans MS" panose="030F0702030302020204" pitchFamily="66" charset="0"/>
                        </a:rPr>
                        <a:t> Niels Nielsen, Hjalmar Holm. </a:t>
                      </a:r>
                      <a:r>
                        <a:rPr lang="fo-FO" sz="1100" u="sng" strike="noStrike">
                          <a:effectLst/>
                          <a:latin typeface="Comic Sans MS" panose="030F0702030302020204" pitchFamily="66" charset="0"/>
                        </a:rPr>
                        <a:t>Sangir og løg:</a:t>
                      </a:r>
                      <a:r>
                        <a:rPr lang="fo-FO" sz="1100" u="none" strike="noStrike">
                          <a:effectLst/>
                          <a:latin typeface="Comic Sans MS" panose="030F0702030302020204" pitchFamily="66" charset="0"/>
                        </a:rPr>
                        <a:t> Ronni Poulsen, Nicolaj Falck, Simme. </a:t>
                      </a:r>
                      <a:r>
                        <a:rPr lang="fo-FO" sz="1100" u="sng" strike="noStrike">
                          <a:effectLst/>
                          <a:latin typeface="Comic Sans MS" panose="030F0702030302020204" pitchFamily="66" charset="0"/>
                        </a:rPr>
                        <a:t>Plakat og skrá:</a:t>
                      </a:r>
                      <a:r>
                        <a:rPr lang="fo-FO" sz="1100" u="none" strike="noStrike">
                          <a:effectLst/>
                          <a:latin typeface="Comic Sans MS" panose="030F0702030302020204" pitchFamily="66" charset="0"/>
                        </a:rPr>
                        <a:t> Mattias Kapnas, Sanna Kapnas, Birita Krossteig. </a:t>
                      </a:r>
                      <a:r>
                        <a:rPr lang="fo-FO" sz="1100" u="sng" strike="noStrike">
                          <a:effectLst/>
                          <a:latin typeface="Comic Sans MS" panose="030F0702030302020204" pitchFamily="66" charset="0"/>
                        </a:rPr>
                        <a:t>Frásøgumaður:</a:t>
                      </a:r>
                      <a:r>
                        <a:rPr lang="fo-FO" sz="1100" u="none" strike="noStrike">
                          <a:effectLst/>
                          <a:latin typeface="Comic Sans MS" panose="030F0702030302020204" pitchFamily="66" charset="0"/>
                        </a:rPr>
                        <a:t> Petur Dahl. </a:t>
                      </a:r>
                      <a:r>
                        <a:rPr lang="fo-FO" sz="1100" u="sng" strike="noStrike">
                          <a:effectLst/>
                          <a:latin typeface="Comic Sans MS" panose="030F0702030302020204" pitchFamily="66" charset="0"/>
                        </a:rPr>
                        <a:t>Leikarar:</a:t>
                      </a:r>
                      <a:r>
                        <a:rPr lang="fo-FO" sz="1100" u="none" strike="noStrike">
                          <a:effectLst/>
                          <a:latin typeface="Comic Sans MS" panose="030F0702030302020204" pitchFamily="66" charset="0"/>
                        </a:rPr>
                        <a:t> Drós Djurhuus, Hallur Hjalgrimsson, Kristian Sørensen, Rúna Mikkelsen, Nicolaj Falck, Gunn Sloan Müller, J. Heini Poulsen, Ronni Poulsen, Beinta K. Clothier, Randi Olsen, Vanja Miné-Rasmussen, Høgni Miné.-Rasmussen, Sunniva Holm Poulsen, Yiny Zhang, Brynhild D. Weihe, Jenny Kragesten, Bryndis í Dali, Ólavur Eikholm Joensen, Bjørt Andreassen, Birita A. Davidsen, Helena Dahl Wardum, Milja Hanusardóttir, Bjørt D. Johannesen. Vikublaðið 11. desember 2001. Dimmalætting: 6. desember 2001</a:t>
                      </a:r>
                      <a:endParaRPr lang="fo-FO" sz="1100" b="1" i="0" u="none" strike="noStrike">
                        <a:solidFill>
                          <a:srgbClr val="000000"/>
                        </a:solidFill>
                        <a:effectLst/>
                        <a:latin typeface="Comic Sans MS" panose="030F0702030302020204" pitchFamily="66" charset="0"/>
                      </a:endParaRPr>
                    </a:p>
                  </a:txBody>
                  <a:tcPr marL="1920" marR="1920" marT="1920" marB="0">
                    <a:solidFill>
                      <a:schemeClr val="accent1">
                        <a:lumMod val="20000"/>
                        <a:lumOff val="80000"/>
                      </a:schemeClr>
                    </a:solidFill>
                  </a:tcPr>
                </a:tc>
                <a:extLst>
                  <a:ext uri="{0D108BD9-81ED-4DB2-BD59-A6C34878D82A}">
                    <a16:rowId xmlns:a16="http://schemas.microsoft.com/office/drawing/2014/main" val="677157650"/>
                  </a:ext>
                </a:extLst>
              </a:tr>
              <a:tr h="191780">
                <a:tc>
                  <a:txBody>
                    <a:bodyPr/>
                    <a:lstStyle/>
                    <a:p>
                      <a:pPr algn="ctr" fontAlgn="ctr"/>
                      <a:r>
                        <a:rPr lang="fo-FO" sz="1100" u="none" strike="noStrike">
                          <a:effectLst/>
                          <a:latin typeface="Comic Sans MS" panose="030F0702030302020204" pitchFamily="66" charset="0"/>
                        </a:rPr>
                        <a:t>2001</a:t>
                      </a:r>
                      <a:endParaRPr lang="fo-FO" sz="1100" b="0" i="0" u="none" strike="noStrike">
                        <a:solidFill>
                          <a:srgbClr val="000000"/>
                        </a:solidFill>
                        <a:effectLst/>
                        <a:latin typeface="Comic Sans MS" panose="030F0702030302020204" pitchFamily="66" charset="0"/>
                      </a:endParaRPr>
                    </a:p>
                  </a:txBody>
                  <a:tcPr marL="1920" marR="1920" marT="1920"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Ovastevnukabarettin </a:t>
                      </a:r>
                      <a:endParaRPr lang="fo-FO" sz="1100" b="1" i="0" u="none" strike="noStrike" dirty="0">
                        <a:solidFill>
                          <a:srgbClr val="000000"/>
                        </a:solidFill>
                        <a:effectLst/>
                        <a:latin typeface="Comic Sans MS" panose="030F0702030302020204" pitchFamily="66" charset="0"/>
                      </a:endParaRPr>
                    </a:p>
                  </a:txBody>
                  <a:tcPr marL="1920" marR="1920" marT="1920"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920" marR="1920" marT="1920"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1920" marR="1920" marT="1920" marB="0" anchor="b">
                    <a:solidFill>
                      <a:schemeClr val="accent1">
                        <a:lumMod val="20000"/>
                        <a:lumOff val="80000"/>
                      </a:schemeClr>
                    </a:solidFill>
                  </a:tcPr>
                </a:tc>
                <a:extLst>
                  <a:ext uri="{0D108BD9-81ED-4DB2-BD59-A6C34878D82A}">
                    <a16:rowId xmlns:a16="http://schemas.microsoft.com/office/drawing/2014/main" val="1723280716"/>
                  </a:ext>
                </a:extLst>
              </a:tr>
            </a:tbl>
          </a:graphicData>
        </a:graphic>
      </p:graphicFrame>
    </p:spTree>
    <p:extLst>
      <p:ext uri="{BB962C8B-B14F-4D97-AF65-F5344CB8AC3E}">
        <p14:creationId xmlns:p14="http://schemas.microsoft.com/office/powerpoint/2010/main" val="3951180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10E4C7A-4BD4-34DA-579D-BDD8EFA9C8F3}"/>
              </a:ext>
            </a:extLst>
          </p:cNvPr>
          <p:cNvGraphicFramePr>
            <a:graphicFrameLocks noGrp="1"/>
          </p:cNvGraphicFramePr>
          <p:nvPr>
            <p:extLst>
              <p:ext uri="{D42A27DB-BD31-4B8C-83A1-F6EECF244321}">
                <p14:modId xmlns:p14="http://schemas.microsoft.com/office/powerpoint/2010/main" val="4033562740"/>
              </p:ext>
            </p:extLst>
          </p:nvPr>
        </p:nvGraphicFramePr>
        <p:xfrm>
          <a:off x="0" y="0"/>
          <a:ext cx="12191999" cy="6851753"/>
        </p:xfrm>
        <a:graphic>
          <a:graphicData uri="http://schemas.openxmlformats.org/drawingml/2006/table">
            <a:tbl>
              <a:tblPr>
                <a:tableStyleId>{5C22544A-7EE6-4342-B048-85BDC9FD1C3A}</a:tableStyleId>
              </a:tblPr>
              <a:tblGrid>
                <a:gridCol w="1072678">
                  <a:extLst>
                    <a:ext uri="{9D8B030D-6E8A-4147-A177-3AD203B41FA5}">
                      <a16:colId xmlns:a16="http://schemas.microsoft.com/office/drawing/2014/main" val="1944328989"/>
                    </a:ext>
                  </a:extLst>
                </a:gridCol>
                <a:gridCol w="3253011">
                  <a:extLst>
                    <a:ext uri="{9D8B030D-6E8A-4147-A177-3AD203B41FA5}">
                      <a16:colId xmlns:a16="http://schemas.microsoft.com/office/drawing/2014/main" val="2459964639"/>
                    </a:ext>
                  </a:extLst>
                </a:gridCol>
                <a:gridCol w="2238636">
                  <a:extLst>
                    <a:ext uri="{9D8B030D-6E8A-4147-A177-3AD203B41FA5}">
                      <a16:colId xmlns:a16="http://schemas.microsoft.com/office/drawing/2014/main" val="2263985864"/>
                    </a:ext>
                  </a:extLst>
                </a:gridCol>
                <a:gridCol w="5627674">
                  <a:extLst>
                    <a:ext uri="{9D8B030D-6E8A-4147-A177-3AD203B41FA5}">
                      <a16:colId xmlns:a16="http://schemas.microsoft.com/office/drawing/2014/main" val="398877205"/>
                    </a:ext>
                  </a:extLst>
                </a:gridCol>
              </a:tblGrid>
              <a:tr h="107343">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4026539180"/>
                  </a:ext>
                </a:extLst>
              </a:tr>
              <a:tr h="1180784">
                <a:tc>
                  <a:txBody>
                    <a:bodyPr/>
                    <a:lstStyle/>
                    <a:p>
                      <a:pPr algn="ctr" fontAlgn="t"/>
                      <a:r>
                        <a:rPr lang="fo-FO" sz="1100" u="none" strike="noStrike">
                          <a:effectLst/>
                          <a:latin typeface="Comic Sans MS" panose="030F0702030302020204" pitchFamily="66" charset="0"/>
                        </a:rPr>
                        <a:t>2002</a:t>
                      </a:r>
                      <a:endParaRPr lang="fo-FO" sz="1100" b="0" i="0" u="none" strike="noStrike">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Renn fyri vívinum</a:t>
                      </a:r>
                      <a:endParaRPr lang="fo-FO" sz="1100" b="1" i="0" u="none" strike="noStrike" dirty="0">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 og SPÍRAR</a:t>
                      </a:r>
                      <a:endParaRPr lang="fo-FO" sz="1100" b="1" i="0" u="none" strike="noStrike" dirty="0">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Renn fyri vívinum eftir Ray Cooney. Havnar Sjónleikarfelag og SPÍRAR.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Andrias Justesen. Leikstjóri: Jákup Veyhe. Ljós og ljóð: Hjalmar Holm. Pallmynd og búnar: Gunn Sloan Müller. Pallsmíð: Sámal Clothier, Petur Hansen, Petur Hans Poulsen, Reimar Djurhuus. Hár og smyrsl: Drós Djurhuus. Framleiðslustjóri: Herleif Hammer. Hjálparfólk: Birita Krossteig, Jytte Joensen, Beinta Danielsen, Sólvá Jónsdóttir, Kjartan Danielsen, Niels Nielsen. Leikarar: Hallur Hjalgrímsson, Beinta Clothier, Nicolai Falk, Kristina S. Ougaard, Ronni Poulsen. Dimmalætting: 22. februar. Sosialurin: 26. februar, 8. februar Vikublaðið 5. februar 2002</a:t>
                      </a:r>
                    </a:p>
                    <a:p>
                      <a:pPr algn="l" fontAlgn="t"/>
                      <a:endParaRPr lang="fo-FO" sz="1100" b="1" i="0" u="none" strike="noStrike" dirty="0">
                        <a:solidFill>
                          <a:srgbClr val="444444"/>
                        </a:solidFill>
                        <a:effectLst/>
                        <a:latin typeface="Comic Sans MS" panose="030F0702030302020204" pitchFamily="66" charset="0"/>
                      </a:endParaRPr>
                    </a:p>
                  </a:txBody>
                  <a:tcPr marL="2144" marR="2144" marT="2144" marB="0">
                    <a:solidFill>
                      <a:schemeClr val="accent1">
                        <a:lumMod val="20000"/>
                        <a:lumOff val="80000"/>
                      </a:schemeClr>
                    </a:solidFill>
                  </a:tcPr>
                </a:tc>
                <a:extLst>
                  <a:ext uri="{0D108BD9-81ED-4DB2-BD59-A6C34878D82A}">
                    <a16:rowId xmlns:a16="http://schemas.microsoft.com/office/drawing/2014/main" val="2491997243"/>
                  </a:ext>
                </a:extLst>
              </a:tr>
              <a:tr h="322031">
                <a:tc>
                  <a:txBody>
                    <a:bodyPr/>
                    <a:lstStyle/>
                    <a:p>
                      <a:pPr algn="ctr" fontAlgn="t"/>
                      <a:r>
                        <a:rPr lang="fo-FO" sz="1100" u="none" strike="noStrike">
                          <a:effectLst/>
                          <a:latin typeface="Comic Sans MS" panose="030F0702030302020204" pitchFamily="66" charset="0"/>
                        </a:rPr>
                        <a:t>2002</a:t>
                      </a:r>
                      <a:endParaRPr lang="fo-FO" sz="1100" b="0" i="0" u="none" strike="noStrike">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Føroyakvøld 2002</a:t>
                      </a:r>
                      <a:endParaRPr lang="fo-FO" sz="1100" b="1" i="0" u="none" strike="noStrike" dirty="0">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Føroya Kvøld 2002. </a:t>
                      </a:r>
                      <a:r>
                        <a:rPr lang="fo-FO" sz="1100" u="sng" strike="noStrike" dirty="0">
                          <a:effectLst/>
                          <a:latin typeface="Comic Sans MS" panose="030F0702030302020204" pitchFamily="66" charset="0"/>
                        </a:rPr>
                        <a:t>Listarligur vegleiðari:</a:t>
                      </a:r>
                      <a:r>
                        <a:rPr lang="fo-FO" sz="1100" u="none" strike="noStrike" dirty="0">
                          <a:effectLst/>
                          <a:latin typeface="Comic Sans MS" panose="030F0702030302020204" pitchFamily="66" charset="0"/>
                        </a:rPr>
                        <a:t> Súsanna Tórgarð. Yrkingar, sang, skjaldur, dans og sjónleik.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Limir í Havnar Sjónleikarfelag. </a:t>
                      </a:r>
                      <a:r>
                        <a:rPr lang="fo-FO" sz="1100" u="sng" strike="noStrike" dirty="0">
                          <a:effectLst/>
                          <a:latin typeface="Comic Sans MS" panose="030F0702030302020204" pitchFamily="66" charset="0"/>
                        </a:rPr>
                        <a:t>Dansur:</a:t>
                      </a:r>
                      <a:r>
                        <a:rPr lang="fo-FO" sz="1100" u="none" strike="noStrike" dirty="0">
                          <a:effectLst/>
                          <a:latin typeface="Comic Sans MS" panose="030F0702030302020204" pitchFamily="66" charset="0"/>
                        </a:rPr>
                        <a:t> Dansifelagið í Havn</a:t>
                      </a:r>
                    </a:p>
                    <a:p>
                      <a:pPr algn="l" fontAlgn="t"/>
                      <a:endParaRPr lang="fo-FO" sz="1100" b="1" i="0" u="none" strike="noStrike" dirty="0">
                        <a:solidFill>
                          <a:srgbClr val="444444"/>
                        </a:solidFill>
                        <a:effectLst/>
                        <a:latin typeface="Comic Sans MS" panose="030F0702030302020204" pitchFamily="66" charset="0"/>
                      </a:endParaRPr>
                    </a:p>
                  </a:txBody>
                  <a:tcPr marL="2144" marR="2144" marT="2144" marB="0">
                    <a:solidFill>
                      <a:schemeClr val="accent1">
                        <a:lumMod val="20000"/>
                        <a:lumOff val="80000"/>
                      </a:schemeClr>
                    </a:solidFill>
                  </a:tcPr>
                </a:tc>
                <a:extLst>
                  <a:ext uri="{0D108BD9-81ED-4DB2-BD59-A6C34878D82A}">
                    <a16:rowId xmlns:a16="http://schemas.microsoft.com/office/drawing/2014/main" val="1888621914"/>
                  </a:ext>
                </a:extLst>
              </a:tr>
              <a:tr h="214688">
                <a:tc>
                  <a:txBody>
                    <a:bodyPr/>
                    <a:lstStyle/>
                    <a:p>
                      <a:pPr algn="ctr" fontAlgn="t"/>
                      <a:r>
                        <a:rPr lang="fo-FO" sz="1100" u="none" strike="noStrike">
                          <a:effectLst/>
                          <a:latin typeface="Comic Sans MS" panose="030F0702030302020204" pitchFamily="66" charset="0"/>
                        </a:rPr>
                        <a:t>2002</a:t>
                      </a:r>
                      <a:endParaRPr lang="fo-FO" sz="1100" b="0" i="0" u="none" strike="noStrike">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Leikhúskabarett 2002</a:t>
                      </a:r>
                      <a:endParaRPr lang="fo-FO" sz="1100" b="1" i="0" u="none" strike="noStrike">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ctr"/>
                      <a:r>
                        <a:rPr lang="fo-FO" sz="1100" u="none" strike="noStrike">
                          <a:effectLst/>
                          <a:latin typeface="Comic Sans MS" panose="030F0702030302020204" pitchFamily="66" charset="0"/>
                        </a:rPr>
                        <a:t>Leikhúskabarett 2002</a:t>
                      </a:r>
                      <a:endParaRPr lang="fo-FO" sz="1100" b="1" i="0" u="none" strike="noStrike">
                        <a:solidFill>
                          <a:srgbClr val="444444"/>
                        </a:solidFill>
                        <a:effectLst/>
                        <a:latin typeface="Comic Sans MS" panose="030F0702030302020204" pitchFamily="66" charset="0"/>
                      </a:endParaRPr>
                    </a:p>
                  </a:txBody>
                  <a:tcPr marL="2144" marR="2144" marT="2144" marB="0" anchor="ctr">
                    <a:solidFill>
                      <a:schemeClr val="accent1">
                        <a:lumMod val="20000"/>
                        <a:lumOff val="80000"/>
                      </a:schemeClr>
                    </a:solidFill>
                  </a:tcPr>
                </a:tc>
                <a:extLst>
                  <a:ext uri="{0D108BD9-81ED-4DB2-BD59-A6C34878D82A}">
                    <a16:rowId xmlns:a16="http://schemas.microsoft.com/office/drawing/2014/main" val="1925983609"/>
                  </a:ext>
                </a:extLst>
              </a:tr>
              <a:tr h="196655">
                <a:tc>
                  <a:txBody>
                    <a:bodyPr/>
                    <a:lstStyle/>
                    <a:p>
                      <a:pPr algn="ctr" fontAlgn="ctr"/>
                      <a:r>
                        <a:rPr lang="fo-FO" sz="1100" u="none" strike="noStrike">
                          <a:effectLst/>
                          <a:latin typeface="Comic Sans MS" panose="030F0702030302020204" pitchFamily="66" charset="0"/>
                        </a:rPr>
                        <a:t>2002</a:t>
                      </a:r>
                      <a:endParaRPr lang="fo-FO" sz="1100" b="0" i="0" u="none" strike="noStrike">
                        <a:solidFill>
                          <a:srgbClr val="000000"/>
                        </a:solidFill>
                        <a:effectLst/>
                        <a:latin typeface="Comic Sans MS" panose="030F0702030302020204" pitchFamily="66" charset="0"/>
                      </a:endParaRPr>
                    </a:p>
                  </a:txBody>
                  <a:tcPr marL="2144" marR="2144" marT="2144"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Ovastevnukabarettin </a:t>
                      </a:r>
                      <a:endParaRPr lang="fo-FO" sz="1100" b="1" i="0" u="none" strike="noStrike">
                        <a:solidFill>
                          <a:srgbClr val="000000"/>
                        </a:solidFill>
                        <a:effectLst/>
                        <a:latin typeface="Comic Sans MS" panose="030F0702030302020204" pitchFamily="66" charset="0"/>
                      </a:endParaRPr>
                    </a:p>
                  </a:txBody>
                  <a:tcPr marL="2144" marR="2144" marT="2144"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144" marR="2144" marT="2144" marB="0" anchor="b">
                    <a:solidFill>
                      <a:schemeClr val="accent1">
                        <a:lumMod val="20000"/>
                        <a:lumOff val="80000"/>
                      </a:schemeClr>
                    </a:solidFill>
                  </a:tcPr>
                </a:tc>
                <a:tc>
                  <a:txBody>
                    <a:bodyPr/>
                    <a:lstStyle/>
                    <a:p>
                      <a:pPr algn="l" fontAlgn="ctr"/>
                      <a:r>
                        <a:rPr lang="fo-FO" sz="1100" u="sng" strike="noStrike">
                          <a:effectLst/>
                          <a:latin typeface="Comic Sans MS" panose="030F0702030302020204" pitchFamily="66" charset="0"/>
                        </a:rPr>
                        <a:t> </a:t>
                      </a:r>
                      <a:endParaRPr lang="fo-FO" sz="1100" b="0" i="0" u="sng" strike="noStrike">
                        <a:solidFill>
                          <a:srgbClr val="444444"/>
                        </a:solidFill>
                        <a:effectLst/>
                        <a:latin typeface="Comic Sans MS" panose="030F0702030302020204" pitchFamily="66" charset="0"/>
                      </a:endParaRPr>
                    </a:p>
                  </a:txBody>
                  <a:tcPr marL="2144" marR="2144" marT="2144" marB="0" anchor="ctr">
                    <a:solidFill>
                      <a:schemeClr val="accent1">
                        <a:lumMod val="20000"/>
                        <a:lumOff val="80000"/>
                      </a:schemeClr>
                    </a:solidFill>
                  </a:tcPr>
                </a:tc>
                <a:extLst>
                  <a:ext uri="{0D108BD9-81ED-4DB2-BD59-A6C34878D82A}">
                    <a16:rowId xmlns:a16="http://schemas.microsoft.com/office/drawing/2014/main" val="1992278843"/>
                  </a:ext>
                </a:extLst>
              </a:tr>
              <a:tr h="196655">
                <a:tc>
                  <a:txBody>
                    <a:bodyPr/>
                    <a:lstStyle/>
                    <a:p>
                      <a:pPr algn="ctr" fontAlgn="ctr"/>
                      <a:r>
                        <a:rPr lang="fo-FO" sz="1100" u="none" strike="noStrike">
                          <a:effectLst/>
                          <a:latin typeface="Comic Sans MS" panose="030F0702030302020204" pitchFamily="66" charset="0"/>
                        </a:rPr>
                        <a:t>2002</a:t>
                      </a:r>
                      <a:endParaRPr lang="fo-FO" sz="1100" b="0" i="0" u="none" strike="noStrike">
                        <a:solidFill>
                          <a:srgbClr val="000000"/>
                        </a:solidFill>
                        <a:effectLst/>
                        <a:latin typeface="Comic Sans MS" panose="030F0702030302020204" pitchFamily="66" charset="0"/>
                      </a:endParaRPr>
                    </a:p>
                  </a:txBody>
                  <a:tcPr marL="2144" marR="2144" marT="2144"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Leikhúsjól 2002</a:t>
                      </a:r>
                      <a:endParaRPr lang="fo-FO" sz="1100" b="1" i="0" u="none" strike="noStrike">
                        <a:solidFill>
                          <a:srgbClr val="000000"/>
                        </a:solidFill>
                        <a:effectLst/>
                        <a:latin typeface="Comic Sans MS" panose="030F0702030302020204" pitchFamily="66" charset="0"/>
                      </a:endParaRPr>
                    </a:p>
                  </a:txBody>
                  <a:tcPr marL="2144" marR="2144" marT="2144"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144" marR="2144" marT="2144" marB="0" anchor="b">
                    <a:solidFill>
                      <a:schemeClr val="accent1">
                        <a:lumMod val="20000"/>
                        <a:lumOff val="80000"/>
                      </a:schemeClr>
                    </a:solidFill>
                  </a:tcPr>
                </a:tc>
                <a:tc>
                  <a:txBody>
                    <a:bodyPr/>
                    <a:lstStyle/>
                    <a:p>
                      <a:pPr algn="l" fontAlgn="ctr"/>
                      <a:r>
                        <a:rPr lang="fo-FO" sz="1100" u="none" strike="noStrike" dirty="0">
                          <a:effectLst/>
                          <a:latin typeface="Comic Sans MS" panose="030F0702030302020204" pitchFamily="66" charset="0"/>
                        </a:rPr>
                        <a:t>Leikhúsjól 2002</a:t>
                      </a:r>
                      <a:endParaRPr lang="fo-FO" sz="1100" b="1" i="0" u="none" strike="noStrike" dirty="0">
                        <a:solidFill>
                          <a:srgbClr val="000000"/>
                        </a:solidFill>
                        <a:effectLst/>
                        <a:latin typeface="Comic Sans MS" panose="030F0702030302020204" pitchFamily="66" charset="0"/>
                      </a:endParaRPr>
                    </a:p>
                  </a:txBody>
                  <a:tcPr marL="2144" marR="2144" marT="2144" marB="0" anchor="ctr">
                    <a:solidFill>
                      <a:schemeClr val="accent1">
                        <a:lumMod val="20000"/>
                        <a:lumOff val="80000"/>
                      </a:schemeClr>
                    </a:solidFill>
                  </a:tcPr>
                </a:tc>
                <a:extLst>
                  <a:ext uri="{0D108BD9-81ED-4DB2-BD59-A6C34878D82A}">
                    <a16:rowId xmlns:a16="http://schemas.microsoft.com/office/drawing/2014/main" val="1267791546"/>
                  </a:ext>
                </a:extLst>
              </a:tr>
              <a:tr h="2344395">
                <a:tc>
                  <a:txBody>
                    <a:bodyPr/>
                    <a:lstStyle/>
                    <a:p>
                      <a:pPr algn="ctr" fontAlgn="t"/>
                      <a:r>
                        <a:rPr lang="fo-FO" sz="1100" u="none" strike="noStrike">
                          <a:effectLst/>
                          <a:latin typeface="Comic Sans MS" panose="030F0702030302020204" pitchFamily="66" charset="0"/>
                        </a:rPr>
                        <a:t>2002/03</a:t>
                      </a:r>
                      <a:endParaRPr lang="fo-FO" sz="1100" b="0" i="0" u="none" strike="noStrike">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Kúlla Knút</a:t>
                      </a:r>
                      <a:endParaRPr lang="fo-FO" sz="1100" b="1" i="0" u="none" strike="noStrike" dirty="0">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Kúlla Knút eftir Gunnar Geertsen. 2002/03.  </a:t>
                      </a:r>
                      <a:r>
                        <a:rPr lang="fo-FO" sz="1100" u="sng"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Elin á Rógvi og Allan Dalsgarð. </a:t>
                      </a:r>
                      <a:r>
                        <a:rPr lang="fo-FO" sz="1100" u="sng"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Elin á Rógvu. </a:t>
                      </a:r>
                      <a:r>
                        <a:rPr lang="fo-FO" sz="1100" u="sng" strike="noStrike" dirty="0">
                          <a:effectLst/>
                          <a:latin typeface="Comic Sans MS" panose="030F0702030302020204" pitchFamily="66" charset="0"/>
                        </a:rPr>
                        <a:t>Pallsnið og búnar:</a:t>
                      </a:r>
                      <a:r>
                        <a:rPr lang="fo-FO" sz="1100" u="none" strike="noStrike" dirty="0">
                          <a:effectLst/>
                          <a:latin typeface="Comic Sans MS" panose="030F0702030302020204" pitchFamily="66" charset="0"/>
                        </a:rPr>
                        <a:t> Anna Sofía Egilstrøð og Oddvør Petersen. </a:t>
                      </a:r>
                      <a:r>
                        <a:rPr lang="fo-FO" sz="1100" u="sng" strike="noStrike" dirty="0">
                          <a:effectLst/>
                          <a:latin typeface="Comic Sans MS" panose="030F0702030302020204" pitchFamily="66" charset="0"/>
                        </a:rPr>
                        <a:t>Ljós og ljóð:</a:t>
                      </a:r>
                      <a:r>
                        <a:rPr lang="fo-FO" sz="1100" u="none" strike="noStrike" dirty="0">
                          <a:effectLst/>
                          <a:latin typeface="Comic Sans MS" panose="030F0702030302020204" pitchFamily="66" charset="0"/>
                        </a:rPr>
                        <a:t> Niels Nielsen og Hjalmar Holm. </a:t>
                      </a:r>
                      <a:r>
                        <a:rPr lang="fo-FO" sz="1100" u="sng" strike="noStrike" dirty="0">
                          <a:effectLst/>
                          <a:latin typeface="Comic Sans MS" panose="030F0702030302020204" pitchFamily="66" charset="0"/>
                        </a:rPr>
                        <a:t>Framleiðslustjóri:</a:t>
                      </a:r>
                      <a:r>
                        <a:rPr lang="fo-FO" sz="1100" u="none" strike="noStrike" dirty="0">
                          <a:effectLst/>
                          <a:latin typeface="Comic Sans MS" panose="030F0702030302020204" pitchFamily="66" charset="0"/>
                        </a:rPr>
                        <a:t> Herleif Hammer. </a:t>
                      </a:r>
                      <a:r>
                        <a:rPr lang="fo-FO" sz="1100" u="sng" strike="noStrike" dirty="0">
                          <a:effectLst/>
                          <a:latin typeface="Comic Sans MS" panose="030F0702030302020204" pitchFamily="66" charset="0"/>
                        </a:rPr>
                        <a:t>Myndir:</a:t>
                      </a:r>
                      <a:r>
                        <a:rPr lang="fo-FO" sz="1100" u="none" strike="noStrike" dirty="0">
                          <a:effectLst/>
                          <a:latin typeface="Comic Sans MS" panose="030F0702030302020204" pitchFamily="66" charset="0"/>
                        </a:rPr>
                        <a:t> Eyðun Eliasen og Finnur Justinusen. </a:t>
                      </a:r>
                      <a:r>
                        <a:rPr lang="fo-FO" sz="1100" u="sng" strike="noStrike" dirty="0">
                          <a:effectLst/>
                          <a:latin typeface="Comic Sans MS" panose="030F0702030302020204" pitchFamily="66" charset="0"/>
                        </a:rPr>
                        <a:t>Tekstir:</a:t>
                      </a:r>
                      <a:r>
                        <a:rPr lang="fo-FO" sz="1100" u="none" strike="noStrike" dirty="0">
                          <a:effectLst/>
                          <a:latin typeface="Comic Sans MS" panose="030F0702030302020204" pitchFamily="66" charset="0"/>
                        </a:rPr>
                        <a:t> Heri á Rógvu og Sólva Jónsdóttir. </a:t>
                      </a:r>
                      <a:r>
                        <a:rPr lang="fo-FO" sz="1100" u="sng" strike="noStrike" dirty="0">
                          <a:effectLst/>
                          <a:latin typeface="Comic Sans MS" panose="030F0702030302020204" pitchFamily="66" charset="0"/>
                        </a:rPr>
                        <a:t>Kórleiðsla: </a:t>
                      </a:r>
                      <a:r>
                        <a:rPr lang="fo-FO" sz="1100" u="none" strike="noStrike" dirty="0">
                          <a:effectLst/>
                          <a:latin typeface="Comic Sans MS" panose="030F0702030302020204" pitchFamily="66" charset="0"/>
                        </a:rPr>
                        <a:t>Malan Thomsen. </a:t>
                      </a:r>
                      <a:r>
                        <a:rPr lang="fo-FO" sz="1100" u="sng" strike="noStrike" dirty="0">
                          <a:effectLst/>
                          <a:latin typeface="Comic Sans MS" panose="030F0702030302020204" pitchFamily="66" charset="0"/>
                        </a:rPr>
                        <a:t>Tónleikaráðgevi:</a:t>
                      </a:r>
                      <a:r>
                        <a:rPr lang="fo-FO" sz="1100" u="none" strike="noStrike" dirty="0">
                          <a:effectLst/>
                          <a:latin typeface="Comic Sans MS" panose="030F0702030302020204" pitchFamily="66" charset="0"/>
                        </a:rPr>
                        <a:t> Finnur Hansen. </a:t>
                      </a:r>
                      <a:r>
                        <a:rPr lang="fo-FO" sz="1100" u="sng" strike="noStrike" dirty="0">
                          <a:effectLst/>
                          <a:latin typeface="Comic Sans MS" panose="030F0702030302020204" pitchFamily="66" charset="0"/>
                        </a:rPr>
                        <a:t>Pallsmíð</a:t>
                      </a:r>
                      <a:r>
                        <a:rPr lang="fo-FO" sz="1100" u="none" strike="noStrike" dirty="0">
                          <a:effectLst/>
                          <a:latin typeface="Comic Sans MS" panose="030F0702030302020204" pitchFamily="66" charset="0"/>
                        </a:rPr>
                        <a:t>: Nemus Djurhuus, Aksel Joensen , Reimar Djurhuus, Hans Edvard Joensen, Sámal Clothier, Ronni Poulsen. </a:t>
                      </a:r>
                      <a:r>
                        <a:rPr lang="fo-FO" sz="1100" u="sng" strike="noStrike" dirty="0">
                          <a:effectLst/>
                          <a:latin typeface="Comic Sans MS" panose="030F0702030302020204" pitchFamily="66" charset="0"/>
                        </a:rPr>
                        <a:t>Dansur:</a:t>
                      </a:r>
                      <a:r>
                        <a:rPr lang="fo-FO" sz="1100" u="none" strike="noStrike" dirty="0">
                          <a:effectLst/>
                          <a:latin typeface="Comic Sans MS" panose="030F0702030302020204" pitchFamily="66" charset="0"/>
                        </a:rPr>
                        <a:t> Elsa Maria Bærentsen og Elin Ellingsgaard. </a:t>
                      </a:r>
                      <a:r>
                        <a:rPr lang="fo-FO" sz="1100" u="sng" strike="noStrike" dirty="0">
                          <a:effectLst/>
                          <a:latin typeface="Comic Sans MS" panose="030F0702030302020204" pitchFamily="66" charset="0"/>
                        </a:rPr>
                        <a:t>Garderoba:</a:t>
                      </a:r>
                      <a:r>
                        <a:rPr lang="fo-FO" sz="1100" u="none" strike="noStrike" dirty="0">
                          <a:effectLst/>
                          <a:latin typeface="Comic Sans MS" panose="030F0702030302020204" pitchFamily="66" charset="0"/>
                        </a:rPr>
                        <a:t> Karin Djurhuus. </a:t>
                      </a:r>
                      <a:r>
                        <a:rPr lang="fo-FO" sz="1100" u="sng" strike="noStrike" dirty="0">
                          <a:effectLst/>
                          <a:latin typeface="Comic Sans MS" panose="030F0702030302020204" pitchFamily="66" charset="0"/>
                        </a:rPr>
                        <a:t>Pallstjórar:</a:t>
                      </a:r>
                      <a:r>
                        <a:rPr lang="fo-FO" sz="1100" u="none" strike="noStrike" dirty="0">
                          <a:effectLst/>
                          <a:latin typeface="Comic Sans MS" panose="030F0702030302020204" pitchFamily="66" charset="0"/>
                        </a:rPr>
                        <a:t> Beinta Clothier og Karin Djurhuus. </a:t>
                      </a:r>
                      <a:r>
                        <a:rPr lang="fo-FO" sz="1100" u="sng" strike="noStrike" dirty="0">
                          <a:effectLst/>
                          <a:latin typeface="Comic Sans MS" panose="030F0702030302020204" pitchFamily="66" charset="0"/>
                        </a:rPr>
                        <a:t>Teskari:</a:t>
                      </a:r>
                      <a:r>
                        <a:rPr lang="fo-FO" sz="1100" u="none" strike="noStrike" dirty="0">
                          <a:effectLst/>
                          <a:latin typeface="Comic Sans MS" panose="030F0702030302020204" pitchFamily="66" charset="0"/>
                        </a:rPr>
                        <a:t> Beinta Flóvinsdóttir. </a:t>
                      </a:r>
                      <a:r>
                        <a:rPr lang="fo-FO" sz="1100" u="sng" strike="noStrike" dirty="0">
                          <a:effectLst/>
                          <a:latin typeface="Comic Sans MS" panose="030F0702030302020204" pitchFamily="66" charset="0"/>
                        </a:rPr>
                        <a:t>Tekningar og</a:t>
                      </a:r>
                      <a:r>
                        <a:rPr lang="fo-FO" sz="1100" u="none" strike="noStrike" dirty="0">
                          <a:effectLst/>
                          <a:latin typeface="Comic Sans MS" panose="030F0702030302020204" pitchFamily="66" charset="0"/>
                        </a:rPr>
                        <a:t> </a:t>
                      </a:r>
                      <a:r>
                        <a:rPr lang="fo-FO" sz="1100" u="sng" strike="noStrike" dirty="0">
                          <a:effectLst/>
                          <a:latin typeface="Comic Sans MS" panose="030F0702030302020204" pitchFamily="66" charset="0"/>
                        </a:rPr>
                        <a:t>grafikkur:</a:t>
                      </a:r>
                      <a:r>
                        <a:rPr lang="fo-FO" sz="1100" u="none" strike="noStrike" dirty="0">
                          <a:effectLst/>
                          <a:latin typeface="Comic Sans MS" panose="030F0702030302020204" pitchFamily="66" charset="0"/>
                        </a:rPr>
                        <a:t> Hannis Egholm og Sisero. </a:t>
                      </a:r>
                      <a:r>
                        <a:rPr lang="fo-FO" sz="1100" u="sng"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Lív Horsdal, Konni Kass Jacobsen, Tóki Ellefsen, Sofia Nolsøe Mikkelsen, Birita W. Djurhuus, Philip Reinert Ovenberg, Rakul Thomsen, Nicolaj Falck, Aksel Joensen, Leo Poulsen, Heini Gilston Corfitz Andersen, Ronnie Korsager Davidsen, Heidi Borum Hannson, Aleksandra Melo Neshamar, Rúna Mortensen, Marius Thomasen, Símun Waag Chritiansen, Jeanni Petersen, Lindis Petersen, Ragnar Djurhuus. Sosialurin 16. oktober 2002, Dimmalætting: 11. oktober 2002. Fregnir: 11-17. oktober, Vikublaðið 22. oktober 2002, Portal.fo: 23. november 2002.</a:t>
                      </a:r>
                    </a:p>
                    <a:p>
                      <a:pPr algn="l" fontAlgn="t"/>
                      <a:endParaRPr lang="fo-FO" sz="1100" b="1" i="0" u="none" strike="noStrike" dirty="0">
                        <a:solidFill>
                          <a:srgbClr val="444444"/>
                        </a:solidFill>
                        <a:effectLst/>
                        <a:latin typeface="Comic Sans MS" panose="030F0702030302020204" pitchFamily="66" charset="0"/>
                      </a:endParaRPr>
                    </a:p>
                  </a:txBody>
                  <a:tcPr marL="2144" marR="2144" marT="2144" marB="0">
                    <a:solidFill>
                      <a:schemeClr val="accent1">
                        <a:lumMod val="20000"/>
                        <a:lumOff val="80000"/>
                      </a:schemeClr>
                    </a:solidFill>
                  </a:tcPr>
                </a:tc>
                <a:extLst>
                  <a:ext uri="{0D108BD9-81ED-4DB2-BD59-A6C34878D82A}">
                    <a16:rowId xmlns:a16="http://schemas.microsoft.com/office/drawing/2014/main" val="4178765282"/>
                  </a:ext>
                </a:extLst>
              </a:tr>
              <a:tr h="196655">
                <a:tc>
                  <a:txBody>
                    <a:bodyPr/>
                    <a:lstStyle/>
                    <a:p>
                      <a:pPr algn="ctr" fontAlgn="ctr"/>
                      <a:r>
                        <a:rPr lang="fo-FO" sz="1100" u="none" strike="noStrike">
                          <a:effectLst/>
                          <a:latin typeface="Comic Sans MS" panose="030F0702030302020204" pitchFamily="66" charset="0"/>
                        </a:rPr>
                        <a:t>2003</a:t>
                      </a:r>
                      <a:endParaRPr lang="fo-FO" sz="1100" b="0" i="0" u="none" strike="noStrike">
                        <a:solidFill>
                          <a:srgbClr val="000000"/>
                        </a:solidFill>
                        <a:effectLst/>
                        <a:latin typeface="Comic Sans MS" panose="030F0702030302020204" pitchFamily="66" charset="0"/>
                      </a:endParaRPr>
                    </a:p>
                  </a:txBody>
                  <a:tcPr marL="2144" marR="2144" marT="2144"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Ovastevnukabarettin </a:t>
                      </a:r>
                      <a:endParaRPr lang="fo-FO" sz="1100" b="1" i="0" u="none" strike="noStrike">
                        <a:solidFill>
                          <a:srgbClr val="000000"/>
                        </a:solidFill>
                        <a:effectLst/>
                        <a:latin typeface="Comic Sans MS" panose="030F0702030302020204" pitchFamily="66" charset="0"/>
                      </a:endParaRPr>
                    </a:p>
                  </a:txBody>
                  <a:tcPr marL="2144" marR="2144" marT="2144"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144" marR="2144" marT="2144" marB="0" anchor="b">
                    <a:solidFill>
                      <a:schemeClr val="accent1">
                        <a:lumMod val="20000"/>
                        <a:lumOff val="80000"/>
                      </a:schemeClr>
                    </a:solidFill>
                  </a:tcPr>
                </a:tc>
                <a:tc>
                  <a:txBody>
                    <a:bodyPr/>
                    <a:lstStyle/>
                    <a:p>
                      <a:pPr algn="l" fontAlgn="ctr"/>
                      <a:r>
                        <a:rPr lang="fo-FO" sz="1100" u="sng" strike="noStrike">
                          <a:effectLst/>
                          <a:latin typeface="Comic Sans MS" panose="030F0702030302020204" pitchFamily="66" charset="0"/>
                        </a:rPr>
                        <a:t> </a:t>
                      </a:r>
                      <a:endParaRPr lang="fo-FO" sz="1100" b="0" i="0" u="sng" strike="noStrike">
                        <a:solidFill>
                          <a:srgbClr val="444444"/>
                        </a:solidFill>
                        <a:effectLst/>
                        <a:latin typeface="Comic Sans MS" panose="030F0702030302020204" pitchFamily="66" charset="0"/>
                      </a:endParaRPr>
                    </a:p>
                  </a:txBody>
                  <a:tcPr marL="2144" marR="2144" marT="2144" marB="0" anchor="ctr">
                    <a:solidFill>
                      <a:schemeClr val="accent1">
                        <a:lumMod val="20000"/>
                        <a:lumOff val="80000"/>
                      </a:schemeClr>
                    </a:solidFill>
                  </a:tcPr>
                </a:tc>
                <a:extLst>
                  <a:ext uri="{0D108BD9-81ED-4DB2-BD59-A6C34878D82A}">
                    <a16:rowId xmlns:a16="http://schemas.microsoft.com/office/drawing/2014/main" val="2566211864"/>
                  </a:ext>
                </a:extLst>
              </a:tr>
              <a:tr h="214688">
                <a:tc>
                  <a:txBody>
                    <a:bodyPr/>
                    <a:lstStyle/>
                    <a:p>
                      <a:pPr algn="ctr" fontAlgn="t"/>
                      <a:r>
                        <a:rPr lang="fo-FO" sz="1100" u="none" strike="noStrike">
                          <a:effectLst/>
                          <a:latin typeface="Comic Sans MS" panose="030F0702030302020204" pitchFamily="66" charset="0"/>
                        </a:rPr>
                        <a:t>2004</a:t>
                      </a:r>
                      <a:endParaRPr lang="fo-FO" sz="1100" b="0" i="0" u="none" strike="noStrike">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Sleeping around</a:t>
                      </a:r>
                      <a:endParaRPr lang="fo-FO" sz="1100" b="1" i="0" u="none" strike="noStrike" dirty="0">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Rithøvundar</a:t>
                      </a:r>
                      <a:r>
                        <a:rPr lang="fo-FO" sz="1100" u="none" strike="noStrike" dirty="0">
                          <a:effectLst/>
                          <a:latin typeface="Comic Sans MS" panose="030F0702030302020204" pitchFamily="66" charset="0"/>
                        </a:rPr>
                        <a:t>: Hilary Fannin, Stephen Greenhorn, Abi Morgan, Mark Ravenhill.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Bárður Persson.</a:t>
                      </a:r>
                    </a:p>
                    <a:p>
                      <a:pPr algn="l" fontAlgn="t"/>
                      <a:endParaRPr lang="fo-FO" sz="1100" b="0" i="0" u="none" strike="noStrike" dirty="0">
                        <a:solidFill>
                          <a:srgbClr val="000000"/>
                        </a:solidFill>
                        <a:effectLst/>
                        <a:latin typeface="Comic Sans MS" panose="030F0702030302020204" pitchFamily="66" charset="0"/>
                      </a:endParaRPr>
                    </a:p>
                  </a:txBody>
                  <a:tcPr marL="2144" marR="2144" marT="2144" marB="0">
                    <a:solidFill>
                      <a:schemeClr val="accent1">
                        <a:lumMod val="20000"/>
                        <a:lumOff val="80000"/>
                      </a:schemeClr>
                    </a:solidFill>
                  </a:tcPr>
                </a:tc>
                <a:extLst>
                  <a:ext uri="{0D108BD9-81ED-4DB2-BD59-A6C34878D82A}">
                    <a16:rowId xmlns:a16="http://schemas.microsoft.com/office/drawing/2014/main" val="1897091807"/>
                  </a:ext>
                </a:extLst>
              </a:tr>
              <a:tr h="196655">
                <a:tc>
                  <a:txBody>
                    <a:bodyPr/>
                    <a:lstStyle/>
                    <a:p>
                      <a:pPr algn="ctr" fontAlgn="ctr"/>
                      <a:r>
                        <a:rPr lang="fo-FO" sz="1100" u="none" strike="noStrike">
                          <a:effectLst/>
                          <a:latin typeface="Comic Sans MS" panose="030F0702030302020204" pitchFamily="66" charset="0"/>
                        </a:rPr>
                        <a:t>2004</a:t>
                      </a:r>
                      <a:endParaRPr lang="fo-FO" sz="1100" b="0" i="0" u="none" strike="noStrike">
                        <a:solidFill>
                          <a:srgbClr val="000000"/>
                        </a:solidFill>
                        <a:effectLst/>
                        <a:latin typeface="Comic Sans MS" panose="030F0702030302020204" pitchFamily="66" charset="0"/>
                      </a:endParaRPr>
                    </a:p>
                  </a:txBody>
                  <a:tcPr marL="2144" marR="2144" marT="2144"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Kaktusblóman</a:t>
                      </a:r>
                      <a:endParaRPr lang="fo-FO" sz="1100" b="1" i="0" u="none" strike="noStrike" dirty="0">
                        <a:solidFill>
                          <a:srgbClr val="000000"/>
                        </a:solidFill>
                        <a:effectLst/>
                        <a:latin typeface="Comic Sans MS" panose="030F0702030302020204" pitchFamily="66" charset="0"/>
                      </a:endParaRPr>
                    </a:p>
                  </a:txBody>
                  <a:tcPr marL="2144" marR="2144" marT="2144"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2144" marR="2144" marT="2144" marB="0" anchor="b">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Rithøvundar</a:t>
                      </a:r>
                      <a:r>
                        <a:rPr lang="fo-FO" sz="1100" u="none" strike="noStrike" dirty="0">
                          <a:effectLst/>
                          <a:latin typeface="Comic Sans MS" panose="030F0702030302020204" pitchFamily="66" charset="0"/>
                        </a:rPr>
                        <a:t>: Pierre Bariellet og Jean-Pierre Gredy.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Egi Dam.</a:t>
                      </a:r>
                      <a:endParaRPr lang="fo-FO" sz="1100" b="0" i="0" u="none" strike="noStrike" dirty="0">
                        <a:solidFill>
                          <a:srgbClr val="444444"/>
                        </a:solidFill>
                        <a:effectLst/>
                        <a:latin typeface="Comic Sans MS" panose="030F0702030302020204" pitchFamily="66" charset="0"/>
                      </a:endParaRPr>
                    </a:p>
                  </a:txBody>
                  <a:tcPr marL="2144" marR="2144" marT="2144" marB="0" anchor="ctr">
                    <a:solidFill>
                      <a:schemeClr val="accent1">
                        <a:lumMod val="20000"/>
                        <a:lumOff val="80000"/>
                      </a:schemeClr>
                    </a:solidFill>
                  </a:tcPr>
                </a:tc>
                <a:extLst>
                  <a:ext uri="{0D108BD9-81ED-4DB2-BD59-A6C34878D82A}">
                    <a16:rowId xmlns:a16="http://schemas.microsoft.com/office/drawing/2014/main" val="3137215229"/>
                  </a:ext>
                </a:extLst>
              </a:tr>
              <a:tr h="196655">
                <a:tc>
                  <a:txBody>
                    <a:bodyPr/>
                    <a:lstStyle/>
                    <a:p>
                      <a:pPr algn="ctr" fontAlgn="ctr"/>
                      <a:r>
                        <a:rPr lang="fo-FO" sz="1100" u="none" strike="noStrike" dirty="0">
                          <a:effectLst/>
                          <a:latin typeface="Comic Sans MS" panose="030F0702030302020204" pitchFamily="66" charset="0"/>
                        </a:rPr>
                        <a:t>2004</a:t>
                      </a:r>
                      <a:endParaRPr lang="fo-FO" sz="1100" b="0" i="0" u="none" strike="noStrike" dirty="0">
                        <a:solidFill>
                          <a:srgbClr val="000000"/>
                        </a:solidFill>
                        <a:effectLst/>
                        <a:latin typeface="Comic Sans MS" panose="030F0702030302020204" pitchFamily="66" charset="0"/>
                      </a:endParaRPr>
                    </a:p>
                  </a:txBody>
                  <a:tcPr marL="2144" marR="2144" marT="2144"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Vinkonur</a:t>
                      </a:r>
                      <a:endParaRPr lang="fo-FO" sz="1100" b="1" i="0" u="none" strike="noStrike" dirty="0">
                        <a:solidFill>
                          <a:srgbClr val="000000"/>
                        </a:solidFill>
                        <a:effectLst/>
                        <a:latin typeface="Comic Sans MS" panose="030F0702030302020204" pitchFamily="66" charset="0"/>
                      </a:endParaRPr>
                    </a:p>
                  </a:txBody>
                  <a:tcPr marL="2144" marR="2144" marT="2144" marB="0" anchor="ctr">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Klaksvíkar Sjónleikarafelag</a:t>
                      </a:r>
                      <a:endParaRPr lang="fo-FO" sz="1100" b="1" i="0" u="none" strike="noStrike" dirty="0">
                        <a:solidFill>
                          <a:srgbClr val="000000"/>
                        </a:solidFill>
                        <a:effectLst/>
                        <a:latin typeface="Comic Sans MS" panose="030F0702030302020204" pitchFamily="66" charset="0"/>
                      </a:endParaRPr>
                    </a:p>
                  </a:txBody>
                  <a:tcPr marL="2144" marR="2144" marT="2144" marB="0" anchor="b">
                    <a:solidFill>
                      <a:schemeClr val="accent1">
                        <a:lumMod val="20000"/>
                        <a:lumOff val="80000"/>
                      </a:schemeClr>
                    </a:solidFill>
                  </a:tcPr>
                </a:tc>
                <a:tc>
                  <a:txBody>
                    <a:bodyPr/>
                    <a:lstStyle/>
                    <a:p>
                      <a:pPr algn="l" fontAlgn="b"/>
                      <a:r>
                        <a:rPr lang="fo-FO" sz="1100" b="1" u="none" strike="noStrike" dirty="0">
                          <a:effectLst/>
                          <a:latin typeface="Comic Sans MS" panose="030F0702030302020204" pitchFamily="66" charset="0"/>
                        </a:rPr>
                        <a:t>Rithøvundur</a:t>
                      </a:r>
                      <a:r>
                        <a:rPr lang="fo-FO" sz="1100" u="none" strike="noStrike" dirty="0">
                          <a:effectLst/>
                          <a:latin typeface="Comic Sans MS" panose="030F0702030302020204" pitchFamily="66" charset="0"/>
                        </a:rPr>
                        <a:t>: Tamsin Oglesby.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Birita Mohr.</a:t>
                      </a:r>
                    </a:p>
                    <a:p>
                      <a:pPr algn="l" fontAlgn="b"/>
                      <a:endParaRPr lang="fo-FO" sz="600" b="0" i="0" u="none" strike="noStrike" dirty="0">
                        <a:solidFill>
                          <a:srgbClr val="000000"/>
                        </a:solidFill>
                        <a:effectLst/>
                        <a:latin typeface="Comic Sans MS" panose="030F0702030302020204" pitchFamily="66" charset="0"/>
                      </a:endParaRPr>
                    </a:p>
                  </a:txBody>
                  <a:tcPr marL="2144" marR="2144" marT="2144" marB="0" anchor="b">
                    <a:solidFill>
                      <a:schemeClr val="accent1">
                        <a:lumMod val="20000"/>
                        <a:lumOff val="80000"/>
                      </a:schemeClr>
                    </a:solidFill>
                  </a:tcPr>
                </a:tc>
                <a:extLst>
                  <a:ext uri="{0D108BD9-81ED-4DB2-BD59-A6C34878D82A}">
                    <a16:rowId xmlns:a16="http://schemas.microsoft.com/office/drawing/2014/main" val="3999349610"/>
                  </a:ext>
                </a:extLst>
              </a:tr>
            </a:tbl>
          </a:graphicData>
        </a:graphic>
      </p:graphicFrame>
    </p:spTree>
    <p:extLst>
      <p:ext uri="{BB962C8B-B14F-4D97-AF65-F5344CB8AC3E}">
        <p14:creationId xmlns:p14="http://schemas.microsoft.com/office/powerpoint/2010/main" val="1382931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CE0A83-D232-E08E-7E65-55A3D473C0C4}"/>
              </a:ext>
            </a:extLst>
          </p:cNvPr>
          <p:cNvGraphicFramePr>
            <a:graphicFrameLocks noGrp="1"/>
          </p:cNvGraphicFramePr>
          <p:nvPr>
            <p:extLst>
              <p:ext uri="{D42A27DB-BD31-4B8C-83A1-F6EECF244321}">
                <p14:modId xmlns:p14="http://schemas.microsoft.com/office/powerpoint/2010/main" val="1846063476"/>
              </p:ext>
            </p:extLst>
          </p:nvPr>
        </p:nvGraphicFramePr>
        <p:xfrm>
          <a:off x="0" y="0"/>
          <a:ext cx="12192002" cy="6857998"/>
        </p:xfrm>
        <a:graphic>
          <a:graphicData uri="http://schemas.openxmlformats.org/drawingml/2006/table">
            <a:tbl>
              <a:tblPr>
                <a:tableStyleId>{5C22544A-7EE6-4342-B048-85BDC9FD1C3A}</a:tableStyleId>
              </a:tblPr>
              <a:tblGrid>
                <a:gridCol w="1072680">
                  <a:extLst>
                    <a:ext uri="{9D8B030D-6E8A-4147-A177-3AD203B41FA5}">
                      <a16:colId xmlns:a16="http://schemas.microsoft.com/office/drawing/2014/main" val="1896117959"/>
                    </a:ext>
                  </a:extLst>
                </a:gridCol>
                <a:gridCol w="3253012">
                  <a:extLst>
                    <a:ext uri="{9D8B030D-6E8A-4147-A177-3AD203B41FA5}">
                      <a16:colId xmlns:a16="http://schemas.microsoft.com/office/drawing/2014/main" val="2128103025"/>
                    </a:ext>
                  </a:extLst>
                </a:gridCol>
                <a:gridCol w="2238635">
                  <a:extLst>
                    <a:ext uri="{9D8B030D-6E8A-4147-A177-3AD203B41FA5}">
                      <a16:colId xmlns:a16="http://schemas.microsoft.com/office/drawing/2014/main" val="4038793812"/>
                    </a:ext>
                  </a:extLst>
                </a:gridCol>
                <a:gridCol w="5627675">
                  <a:extLst>
                    <a:ext uri="{9D8B030D-6E8A-4147-A177-3AD203B41FA5}">
                      <a16:colId xmlns:a16="http://schemas.microsoft.com/office/drawing/2014/main" val="1014952719"/>
                    </a:ext>
                  </a:extLst>
                </a:gridCol>
              </a:tblGrid>
              <a:tr h="216789">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138353895"/>
                  </a:ext>
                </a:extLst>
              </a:tr>
              <a:tr h="213784">
                <a:tc>
                  <a:txBody>
                    <a:bodyPr/>
                    <a:lstStyle/>
                    <a:p>
                      <a:pPr algn="ctr" fontAlgn="ctr"/>
                      <a:r>
                        <a:rPr lang="fo-FO" sz="1100" u="none" strike="noStrike">
                          <a:effectLst/>
                          <a:latin typeface="Comic Sans MS" panose="030F0702030302020204" pitchFamily="66" charset="0"/>
                        </a:rPr>
                        <a:t>2006</a:t>
                      </a:r>
                      <a:endParaRPr lang="fo-FO" sz="1100" b="0" i="0" u="none" strike="noStrike">
                        <a:solidFill>
                          <a:srgbClr val="000000"/>
                        </a:solidFill>
                        <a:effectLst/>
                        <a:latin typeface="Comic Sans MS" panose="030F0702030302020204" pitchFamily="66" charset="0"/>
                      </a:endParaRPr>
                    </a:p>
                  </a:txBody>
                  <a:tcPr marL="2324" marR="2324" marT="2324"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Ovastevnukabarettin </a:t>
                      </a:r>
                      <a:endParaRPr lang="fo-FO" sz="1100" b="1" i="0" u="none" strike="noStrike" dirty="0">
                        <a:solidFill>
                          <a:srgbClr val="000000"/>
                        </a:solidFill>
                        <a:effectLst/>
                        <a:latin typeface="Comic Sans MS" panose="030F0702030302020204" pitchFamily="66" charset="0"/>
                      </a:endParaRPr>
                    </a:p>
                  </a:txBody>
                  <a:tcPr marL="2324" marR="2324" marT="2324"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324" marR="2324" marT="2324"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324" marR="2324" marT="2324" marB="0" anchor="b">
                    <a:solidFill>
                      <a:schemeClr val="accent1">
                        <a:lumMod val="20000"/>
                        <a:lumOff val="80000"/>
                      </a:schemeClr>
                    </a:solidFill>
                  </a:tcPr>
                </a:tc>
                <a:extLst>
                  <a:ext uri="{0D108BD9-81ED-4DB2-BD59-A6C34878D82A}">
                    <a16:rowId xmlns:a16="http://schemas.microsoft.com/office/drawing/2014/main" val="640958658"/>
                  </a:ext>
                </a:extLst>
              </a:tr>
              <a:tr h="384430">
                <a:tc>
                  <a:txBody>
                    <a:bodyPr/>
                    <a:lstStyle/>
                    <a:p>
                      <a:pPr algn="ctr" fontAlgn="t"/>
                      <a:r>
                        <a:rPr lang="fo-FO" sz="1100" u="none" strike="noStrike">
                          <a:effectLst/>
                          <a:latin typeface="Comic Sans MS" panose="030F0702030302020204" pitchFamily="66" charset="0"/>
                        </a:rPr>
                        <a:t>2007</a:t>
                      </a:r>
                      <a:endParaRPr lang="fo-FO" sz="1100" b="0"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Survivors</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Kamma Andersen.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Jón Thorsteinsson.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Egi Dam.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a:t>
                      </a:r>
                    </a:p>
                    <a:p>
                      <a:pPr algn="l" fontAlgn="t"/>
                      <a:endParaRPr lang="fo-FO" sz="300" b="0"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extLst>
                  <a:ext uri="{0D108BD9-81ED-4DB2-BD59-A6C34878D82A}">
                    <a16:rowId xmlns:a16="http://schemas.microsoft.com/office/drawing/2014/main" val="3608721100"/>
                  </a:ext>
                </a:extLst>
              </a:tr>
              <a:tr h="213784">
                <a:tc>
                  <a:txBody>
                    <a:bodyPr/>
                    <a:lstStyle/>
                    <a:p>
                      <a:pPr algn="ctr" fontAlgn="t"/>
                      <a:r>
                        <a:rPr lang="fo-FO" sz="1100" u="none" strike="noStrike">
                          <a:effectLst/>
                          <a:latin typeface="Comic Sans MS" panose="030F0702030302020204" pitchFamily="66" charset="0"/>
                        </a:rPr>
                        <a:t>2007</a:t>
                      </a:r>
                      <a:endParaRPr lang="fo-FO" sz="1100" b="0"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Ólavsøkukabarettin 2001</a:t>
                      </a:r>
                      <a:endParaRPr lang="fo-FO" sz="1100" b="1"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Bólkur í Havnar Sjónleikarafelag</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extLst>
                  <a:ext uri="{0D108BD9-81ED-4DB2-BD59-A6C34878D82A}">
                    <a16:rowId xmlns:a16="http://schemas.microsoft.com/office/drawing/2014/main" val="1867411364"/>
                  </a:ext>
                </a:extLst>
              </a:tr>
              <a:tr h="384430">
                <a:tc>
                  <a:txBody>
                    <a:bodyPr/>
                    <a:lstStyle/>
                    <a:p>
                      <a:pPr algn="ctr" fontAlgn="t"/>
                      <a:r>
                        <a:rPr lang="fo-FO" sz="1100" u="none" strike="noStrike">
                          <a:effectLst/>
                          <a:latin typeface="Comic Sans MS" panose="030F0702030302020204" pitchFamily="66" charset="0"/>
                        </a:rPr>
                        <a:t>2007</a:t>
                      </a:r>
                      <a:endParaRPr lang="fo-FO" sz="1100" b="0"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Fangaður í netinum</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Ray Cooney. </a:t>
                      </a:r>
                      <a:r>
                        <a:rPr lang="fo-FO" sz="1100" b="1" u="none" strike="noStrike" dirty="0">
                          <a:effectLst/>
                          <a:latin typeface="Comic Sans MS" panose="030F0702030302020204" pitchFamily="66" charset="0"/>
                        </a:rPr>
                        <a:t>Týðarar</a:t>
                      </a:r>
                      <a:r>
                        <a:rPr lang="fo-FO" sz="1100" u="none" strike="noStrike" dirty="0">
                          <a:effectLst/>
                          <a:latin typeface="Comic Sans MS" panose="030F0702030302020204" pitchFamily="66" charset="0"/>
                        </a:rPr>
                        <a:t>: Óli Olsen og Jytte Joensen.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Margrethe Koytu.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a:t>
                      </a:r>
                    </a:p>
                    <a:p>
                      <a:pPr algn="l" fontAlgn="t"/>
                      <a:endParaRPr lang="fo-FO" sz="300" b="0"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extLst>
                  <a:ext uri="{0D108BD9-81ED-4DB2-BD59-A6C34878D82A}">
                    <a16:rowId xmlns:a16="http://schemas.microsoft.com/office/drawing/2014/main" val="3869953693"/>
                  </a:ext>
                </a:extLst>
              </a:tr>
              <a:tr h="213784">
                <a:tc>
                  <a:txBody>
                    <a:bodyPr/>
                    <a:lstStyle/>
                    <a:p>
                      <a:pPr algn="ctr" fontAlgn="ctr"/>
                      <a:r>
                        <a:rPr lang="fo-FO" sz="1100" u="none" strike="noStrike">
                          <a:effectLst/>
                          <a:latin typeface="Comic Sans MS" panose="030F0702030302020204" pitchFamily="66" charset="0"/>
                        </a:rPr>
                        <a:t>2007</a:t>
                      </a:r>
                      <a:endParaRPr lang="fo-FO" sz="1100" b="0" i="0" u="none" strike="noStrike">
                        <a:solidFill>
                          <a:srgbClr val="000000"/>
                        </a:solidFill>
                        <a:effectLst/>
                        <a:latin typeface="Comic Sans MS" panose="030F0702030302020204" pitchFamily="66" charset="0"/>
                      </a:endParaRPr>
                    </a:p>
                  </a:txBody>
                  <a:tcPr marL="2324" marR="2324" marT="2324"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Ovastevnukabarettin </a:t>
                      </a:r>
                      <a:endParaRPr lang="fo-FO" sz="1100" b="1" i="0" u="none" strike="noStrike">
                        <a:solidFill>
                          <a:srgbClr val="000000"/>
                        </a:solidFill>
                        <a:effectLst/>
                        <a:latin typeface="Comic Sans MS" panose="030F0702030302020204" pitchFamily="66" charset="0"/>
                      </a:endParaRPr>
                    </a:p>
                  </a:txBody>
                  <a:tcPr marL="2324" marR="2324" marT="2324"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324" marR="2324" marT="2324" marB="0" anchor="b">
                    <a:solidFill>
                      <a:schemeClr val="accent1">
                        <a:lumMod val="20000"/>
                        <a:lumOff val="80000"/>
                      </a:schemeClr>
                    </a:solidFill>
                  </a:tcPr>
                </a:tc>
                <a:tc>
                  <a:txBody>
                    <a:bodyPr/>
                    <a:lstStyle/>
                    <a:p>
                      <a:pPr algn="l" fontAlgn="ctr"/>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324" marR="2324" marT="2324" marB="0" anchor="ctr">
                    <a:solidFill>
                      <a:schemeClr val="accent1">
                        <a:lumMod val="20000"/>
                        <a:lumOff val="80000"/>
                      </a:schemeClr>
                    </a:solidFill>
                  </a:tcPr>
                </a:tc>
                <a:extLst>
                  <a:ext uri="{0D108BD9-81ED-4DB2-BD59-A6C34878D82A}">
                    <a16:rowId xmlns:a16="http://schemas.microsoft.com/office/drawing/2014/main" val="1719940507"/>
                  </a:ext>
                </a:extLst>
              </a:tr>
              <a:tr h="1011074">
                <a:tc>
                  <a:txBody>
                    <a:bodyPr/>
                    <a:lstStyle/>
                    <a:p>
                      <a:pPr algn="ctr" fontAlgn="t"/>
                      <a:r>
                        <a:rPr lang="fo-FO" sz="1100" u="none" strike="noStrike">
                          <a:effectLst/>
                          <a:latin typeface="Comic Sans MS" panose="030F0702030302020204" pitchFamily="66" charset="0"/>
                        </a:rPr>
                        <a:t>2008</a:t>
                      </a:r>
                      <a:endParaRPr lang="fo-FO" sz="1100" b="0"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Othello</a:t>
                      </a:r>
                      <a:endParaRPr lang="fo-FO" sz="1100" b="1"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Ungdómsbólkurin Huðrar</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William Shakespeare.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Hanus Kamban.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Hans Tórgarð. </a:t>
                      </a:r>
                      <a:r>
                        <a:rPr lang="fo-FO" sz="1100" b="1" u="none" strike="noStrike" dirty="0">
                          <a:effectLst/>
                          <a:latin typeface="Comic Sans MS" panose="030F0702030302020204" pitchFamily="66" charset="0"/>
                        </a:rPr>
                        <a:t>Koreografi</a:t>
                      </a:r>
                      <a:r>
                        <a:rPr lang="fo-FO" sz="1100" u="none" strike="noStrike" dirty="0">
                          <a:effectLst/>
                          <a:latin typeface="Comic Sans MS" panose="030F0702030302020204" pitchFamily="66" charset="0"/>
                        </a:rPr>
                        <a:t>: Jóna Thomsen.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og NEATA-festivalur í Riga í Lettlandi.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Búi Rouch, Durita Dahl Andreasen, Tjóðhild Patursson, Edvard Skúvadal, Dávur Djurhuus, Jákup Wardum og Sóley Danielsen. Tónleikarar: Búgvi J. Magnusson, John Ivar Venned, Ísak Petersen, Mattheas Westerlund Kapnas, Heiðrún Petersen.</a:t>
                      </a:r>
                      <a:endParaRPr lang="fo-FO" sz="1100" b="0"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extLst>
                  <a:ext uri="{0D108BD9-81ED-4DB2-BD59-A6C34878D82A}">
                    <a16:rowId xmlns:a16="http://schemas.microsoft.com/office/drawing/2014/main" val="402479431"/>
                  </a:ext>
                </a:extLst>
              </a:tr>
              <a:tr h="170455">
                <a:tc>
                  <a:txBody>
                    <a:bodyPr/>
                    <a:lstStyle/>
                    <a:p>
                      <a:pPr algn="ctr" fontAlgn="t"/>
                      <a:r>
                        <a:rPr lang="fo-FO" sz="1100" u="none" strike="noStrike">
                          <a:effectLst/>
                          <a:latin typeface="Comic Sans MS" panose="030F0702030302020204" pitchFamily="66" charset="0"/>
                        </a:rPr>
                        <a:t>2008</a:t>
                      </a:r>
                      <a:endParaRPr lang="fo-FO" sz="1100" b="0"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Ólavsøkukabarettin 2008</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ctr"/>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324" marR="2324" marT="2324" marB="0" anchor="ctr">
                    <a:solidFill>
                      <a:schemeClr val="accent1">
                        <a:lumMod val="20000"/>
                        <a:lumOff val="80000"/>
                      </a:schemeClr>
                    </a:solidFill>
                  </a:tcPr>
                </a:tc>
                <a:extLst>
                  <a:ext uri="{0D108BD9-81ED-4DB2-BD59-A6C34878D82A}">
                    <a16:rowId xmlns:a16="http://schemas.microsoft.com/office/drawing/2014/main" val="864611949"/>
                  </a:ext>
                </a:extLst>
              </a:tr>
              <a:tr h="338578">
                <a:tc>
                  <a:txBody>
                    <a:bodyPr/>
                    <a:lstStyle/>
                    <a:p>
                      <a:pPr algn="ctr" fontAlgn="t"/>
                      <a:r>
                        <a:rPr lang="fo-FO" sz="1100" u="none" strike="noStrike">
                          <a:effectLst/>
                          <a:latin typeface="Comic Sans MS" panose="030F0702030302020204" pitchFamily="66" charset="0"/>
                        </a:rPr>
                        <a:t>2008</a:t>
                      </a:r>
                      <a:endParaRPr lang="fo-FO" sz="1100" b="0"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Klintrimús og hini dýrini í Valbakkaskóginum</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Torbjørn Egner. </a:t>
                      </a:r>
                      <a:r>
                        <a:rPr lang="fo-FO" sz="1100" b="1" u="none" strike="noStrike" dirty="0">
                          <a:effectLst/>
                          <a:latin typeface="Comic Sans MS" panose="030F0702030302020204" pitchFamily="66" charset="0"/>
                        </a:rPr>
                        <a:t>Týðarar</a:t>
                      </a:r>
                      <a:r>
                        <a:rPr lang="fo-FO" sz="1100" u="none" strike="noStrike" dirty="0">
                          <a:effectLst/>
                          <a:latin typeface="Comic Sans MS" panose="030F0702030302020204" pitchFamily="66" charset="0"/>
                        </a:rPr>
                        <a:t>: Ria Tórgarð og Eyðun Johannessen.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Egi Dam.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endParaRPr lang="fo-FO" sz="1100" b="0"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extLst>
                  <a:ext uri="{0D108BD9-81ED-4DB2-BD59-A6C34878D82A}">
                    <a16:rowId xmlns:a16="http://schemas.microsoft.com/office/drawing/2014/main" val="2984968862"/>
                  </a:ext>
                </a:extLst>
              </a:tr>
              <a:tr h="213784">
                <a:tc>
                  <a:txBody>
                    <a:bodyPr/>
                    <a:lstStyle/>
                    <a:p>
                      <a:pPr algn="ctr" fontAlgn="ctr"/>
                      <a:r>
                        <a:rPr lang="fo-FO" sz="1100" u="none" strike="noStrike">
                          <a:effectLst/>
                          <a:latin typeface="Comic Sans MS" panose="030F0702030302020204" pitchFamily="66" charset="0"/>
                        </a:rPr>
                        <a:t>2008</a:t>
                      </a:r>
                      <a:endParaRPr lang="fo-FO" sz="1100" b="0" i="0" u="none" strike="noStrike">
                        <a:solidFill>
                          <a:srgbClr val="000000"/>
                        </a:solidFill>
                        <a:effectLst/>
                        <a:latin typeface="Comic Sans MS" panose="030F0702030302020204" pitchFamily="66" charset="0"/>
                      </a:endParaRPr>
                    </a:p>
                  </a:txBody>
                  <a:tcPr marL="2324" marR="2324" marT="2324"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Ovastevnukabarettin </a:t>
                      </a:r>
                      <a:endParaRPr lang="fo-FO" sz="1100" b="1" i="0" u="none" strike="noStrike">
                        <a:solidFill>
                          <a:srgbClr val="000000"/>
                        </a:solidFill>
                        <a:effectLst/>
                        <a:latin typeface="Comic Sans MS" panose="030F0702030302020204" pitchFamily="66" charset="0"/>
                      </a:endParaRPr>
                    </a:p>
                  </a:txBody>
                  <a:tcPr marL="2324" marR="2324" marT="2324"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324" marR="2324" marT="2324"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324" marR="2324" marT="2324" marB="0" anchor="b">
                    <a:solidFill>
                      <a:schemeClr val="accent1">
                        <a:lumMod val="20000"/>
                        <a:lumOff val="80000"/>
                      </a:schemeClr>
                    </a:solidFill>
                  </a:tcPr>
                </a:tc>
                <a:extLst>
                  <a:ext uri="{0D108BD9-81ED-4DB2-BD59-A6C34878D82A}">
                    <a16:rowId xmlns:a16="http://schemas.microsoft.com/office/drawing/2014/main" val="3225081680"/>
                  </a:ext>
                </a:extLst>
              </a:tr>
              <a:tr h="384430">
                <a:tc>
                  <a:txBody>
                    <a:bodyPr/>
                    <a:lstStyle/>
                    <a:p>
                      <a:pPr algn="ctr" fontAlgn="t"/>
                      <a:r>
                        <a:rPr lang="fo-FO" sz="1100" u="none" strike="noStrike">
                          <a:effectLst/>
                          <a:latin typeface="Comic Sans MS" panose="030F0702030302020204" pitchFamily="66" charset="0"/>
                        </a:rPr>
                        <a:t>2008</a:t>
                      </a:r>
                      <a:endParaRPr lang="fo-FO" sz="1100" b="0"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Teitið</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Vága Sjónleikarafelag</a:t>
                      </a:r>
                      <a:endParaRPr lang="fo-FO" sz="1100" b="1"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Jónley á Løgmansbø.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Eyðbjørt Simonsen.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Bygdarhúsið í Miðvági.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Jónley og Ingemar á Løgmansbø.</a:t>
                      </a:r>
                    </a:p>
                    <a:p>
                      <a:pPr algn="l" fontAlgn="t"/>
                      <a:endParaRPr lang="fo-FO" sz="300" b="0"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extLst>
                  <a:ext uri="{0D108BD9-81ED-4DB2-BD59-A6C34878D82A}">
                    <a16:rowId xmlns:a16="http://schemas.microsoft.com/office/drawing/2014/main" val="3805651101"/>
                  </a:ext>
                </a:extLst>
              </a:tr>
              <a:tr h="720678">
                <a:tc>
                  <a:txBody>
                    <a:bodyPr/>
                    <a:lstStyle/>
                    <a:p>
                      <a:pPr algn="ctr" fontAlgn="t"/>
                      <a:r>
                        <a:rPr lang="fo-FO" sz="1100" u="none" strike="noStrike">
                          <a:effectLst/>
                          <a:latin typeface="Comic Sans MS" panose="030F0702030302020204" pitchFamily="66" charset="0"/>
                        </a:rPr>
                        <a:t>2008</a:t>
                      </a:r>
                      <a:endParaRPr lang="fo-FO" sz="1100" b="0"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Vestanstevnukabarett 2008</a:t>
                      </a:r>
                      <a:endParaRPr lang="fo-FO" sz="1100" b="1"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Vága Sjónleikarafelag</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Jóhan Ludvík Laksáfoss, Jónley á Løgmansbø, Eyðbjørt Simonsen, Jóhan Herlon í Kálvalíð Jacobsen, Sóleyð Hansen. </a:t>
                      </a:r>
                      <a:r>
                        <a:rPr lang="fo-FO" sz="1100" b="1" u="none" strike="noStrike" dirty="0">
                          <a:effectLst/>
                          <a:latin typeface="Comic Sans MS" panose="030F0702030302020204" pitchFamily="66" charset="0"/>
                        </a:rPr>
                        <a:t>Leikstjórar</a:t>
                      </a:r>
                      <a:r>
                        <a:rPr lang="fo-FO" sz="1100" u="none" strike="noStrike" dirty="0">
                          <a:effectLst/>
                          <a:latin typeface="Comic Sans MS" panose="030F0702030302020204" pitchFamily="66" charset="0"/>
                        </a:rPr>
                        <a:t>: Eyðbjørt Simonsen og Jóhan Ludvík Laksáfoss.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Bygdaskúlin í Miðvági.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Luddi, Jóhan Herlon, Geir, Jónley, Eyðbjørt, Vanja og Sóleyð. </a:t>
                      </a:r>
                    </a:p>
                    <a:p>
                      <a:pPr algn="l" fontAlgn="t"/>
                      <a:endParaRPr lang="fo-FO" sz="300" b="0"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extLst>
                  <a:ext uri="{0D108BD9-81ED-4DB2-BD59-A6C34878D82A}">
                    <a16:rowId xmlns:a16="http://schemas.microsoft.com/office/drawing/2014/main" val="2046181704"/>
                  </a:ext>
                </a:extLst>
              </a:tr>
              <a:tr h="229964">
                <a:tc>
                  <a:txBody>
                    <a:bodyPr/>
                    <a:lstStyle/>
                    <a:p>
                      <a:pPr algn="ctr" fontAlgn="t"/>
                      <a:r>
                        <a:rPr lang="fo-FO" sz="1100" u="none" strike="noStrike">
                          <a:effectLst/>
                          <a:latin typeface="Comic Sans MS" panose="030F0702030302020204" pitchFamily="66" charset="0"/>
                        </a:rPr>
                        <a:t>2008</a:t>
                      </a:r>
                      <a:endParaRPr lang="fo-FO" sz="1100" b="0"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Gloymda grýtan á Brandstøðini</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Leikararnir.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Jákup Veyhe.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í húsunum hjá Strandferðsluni.</a:t>
                      </a:r>
                      <a:endParaRPr lang="fo-FO" sz="1100" b="0"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extLst>
                  <a:ext uri="{0D108BD9-81ED-4DB2-BD59-A6C34878D82A}">
                    <a16:rowId xmlns:a16="http://schemas.microsoft.com/office/drawing/2014/main" val="609370969"/>
                  </a:ext>
                </a:extLst>
              </a:tr>
              <a:tr h="384430">
                <a:tc>
                  <a:txBody>
                    <a:bodyPr/>
                    <a:lstStyle/>
                    <a:p>
                      <a:pPr algn="ctr" fontAlgn="t"/>
                      <a:r>
                        <a:rPr lang="fo-FO" sz="1100" u="none" strike="noStrike">
                          <a:effectLst/>
                          <a:latin typeface="Comic Sans MS" panose="030F0702030302020204" pitchFamily="66" charset="0"/>
                        </a:rPr>
                        <a:t>2008</a:t>
                      </a:r>
                      <a:endParaRPr lang="fo-FO" sz="1100" b="0"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Emil úr Lønnebergi</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Astrid Lindgren.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Andrias Justesen.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Saga Jónsdóttir.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Mentanarhúsið í Fuglafirði og Norðurlandahúsið.</a:t>
                      </a:r>
                    </a:p>
                    <a:p>
                      <a:pPr algn="l" fontAlgn="t"/>
                      <a:endParaRPr lang="fo-FO" sz="300" b="0"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extLst>
                  <a:ext uri="{0D108BD9-81ED-4DB2-BD59-A6C34878D82A}">
                    <a16:rowId xmlns:a16="http://schemas.microsoft.com/office/drawing/2014/main" val="3646250222"/>
                  </a:ext>
                </a:extLst>
              </a:tr>
              <a:tr h="720678">
                <a:tc>
                  <a:txBody>
                    <a:bodyPr/>
                    <a:lstStyle/>
                    <a:p>
                      <a:pPr algn="ctr" fontAlgn="t"/>
                      <a:r>
                        <a:rPr lang="fo-FO" sz="1100" u="none" strike="noStrike">
                          <a:effectLst/>
                          <a:latin typeface="Comic Sans MS" panose="030F0702030302020204" pitchFamily="66" charset="0"/>
                        </a:rPr>
                        <a:t>2009</a:t>
                      </a:r>
                      <a:endParaRPr lang="fo-FO" sz="1100" b="0"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Jólaskemt</a:t>
                      </a:r>
                      <a:endParaRPr lang="fo-FO" sz="1100" b="1"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Leikbólkurin í Eydnuni</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Súsanna Tórgarð, Mariann Hansen og Sonja Johannesen. </a:t>
                      </a:r>
                      <a:r>
                        <a:rPr lang="fo-FO" sz="1100" b="1" u="none" strike="noStrike" dirty="0">
                          <a:effectLst/>
                          <a:latin typeface="Comic Sans MS" panose="030F0702030302020204" pitchFamily="66" charset="0"/>
                        </a:rPr>
                        <a:t>Leikstjórar</a:t>
                      </a:r>
                      <a:r>
                        <a:rPr lang="fo-FO" sz="1100" u="none" strike="noStrike" dirty="0">
                          <a:effectLst/>
                          <a:latin typeface="Comic Sans MS" panose="030F0702030302020204" pitchFamily="66" charset="0"/>
                        </a:rPr>
                        <a:t>: Súsanna Tórgarð, Mariann Hansen og Sonja Johannesen.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Eydnan á Oyrarbakka.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Magnus Hansen, Leo Joensen, Sonja Johannesen, Hansa Fjallstein, Elsa Dam, Tórhild Hansen, Ingolf og Hansina Johannesen.</a:t>
                      </a:r>
                    </a:p>
                    <a:p>
                      <a:pPr algn="l" fontAlgn="t"/>
                      <a:endParaRPr lang="fo-FO" sz="300" b="0"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extLst>
                  <a:ext uri="{0D108BD9-81ED-4DB2-BD59-A6C34878D82A}">
                    <a16:rowId xmlns:a16="http://schemas.microsoft.com/office/drawing/2014/main" val="712449422"/>
                  </a:ext>
                </a:extLst>
              </a:tr>
              <a:tr h="1056926">
                <a:tc>
                  <a:txBody>
                    <a:bodyPr/>
                    <a:lstStyle/>
                    <a:p>
                      <a:pPr algn="ctr" fontAlgn="t"/>
                      <a:r>
                        <a:rPr lang="fo-FO" sz="1100" u="none" strike="noStrike">
                          <a:effectLst/>
                          <a:latin typeface="Comic Sans MS" panose="030F0702030302020204" pitchFamily="66" charset="0"/>
                        </a:rPr>
                        <a:t>2009</a:t>
                      </a:r>
                      <a:endParaRPr lang="fo-FO" sz="1100" b="0"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Othello</a:t>
                      </a:r>
                      <a:endParaRPr lang="fo-FO" sz="1100" b="1"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Ungdómsbólkurin Huðrar</a:t>
                      </a:r>
                      <a:endParaRPr lang="fo-FO" sz="1100" b="1" i="0" u="none" strike="noStrike">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William Shakespeare.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Hanus Kamban.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Hans Tórgarð. </a:t>
                      </a:r>
                      <a:r>
                        <a:rPr lang="fo-FO" sz="1100" b="1" u="none" strike="noStrike" dirty="0">
                          <a:effectLst/>
                          <a:latin typeface="Comic Sans MS" panose="030F0702030302020204" pitchFamily="66" charset="0"/>
                        </a:rPr>
                        <a:t>Koreografi</a:t>
                      </a:r>
                      <a:r>
                        <a:rPr lang="fo-FO" sz="1100" u="none" strike="noStrike" dirty="0">
                          <a:effectLst/>
                          <a:latin typeface="Comic Sans MS" panose="030F0702030302020204" pitchFamily="66" charset="0"/>
                        </a:rPr>
                        <a:t>: Jóna Thomsen.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og NEATA-festivalur í Riga í Lettlandi.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Búi Rouch, Durita Dahl Andreasen, Tjóðhild Patursson, Edvard Skúvadal, Dávur Djurhuus, Jákup Wardum og Sóley Danielsen. Tónleikarar: Búgvi J. Magnusson, John Ivar Venned, Ísak Petersen, Mattheas Westerlund Kapnas, Heiðrún Petersen.</a:t>
                      </a:r>
                    </a:p>
                    <a:p>
                      <a:pPr algn="l" fontAlgn="t"/>
                      <a:endParaRPr lang="fo-FO" sz="300" b="0" i="0" u="none" strike="noStrike" dirty="0">
                        <a:solidFill>
                          <a:srgbClr val="000000"/>
                        </a:solidFill>
                        <a:effectLst/>
                        <a:latin typeface="Comic Sans MS" panose="030F0702030302020204" pitchFamily="66" charset="0"/>
                      </a:endParaRPr>
                    </a:p>
                  </a:txBody>
                  <a:tcPr marL="2324" marR="2324" marT="2324" marB="0">
                    <a:solidFill>
                      <a:schemeClr val="accent1">
                        <a:lumMod val="20000"/>
                        <a:lumOff val="80000"/>
                      </a:schemeClr>
                    </a:solidFill>
                  </a:tcPr>
                </a:tc>
                <a:extLst>
                  <a:ext uri="{0D108BD9-81ED-4DB2-BD59-A6C34878D82A}">
                    <a16:rowId xmlns:a16="http://schemas.microsoft.com/office/drawing/2014/main" val="4247036462"/>
                  </a:ext>
                </a:extLst>
              </a:tr>
            </a:tbl>
          </a:graphicData>
        </a:graphic>
      </p:graphicFrame>
    </p:spTree>
    <p:extLst>
      <p:ext uri="{BB962C8B-B14F-4D97-AF65-F5344CB8AC3E}">
        <p14:creationId xmlns:p14="http://schemas.microsoft.com/office/powerpoint/2010/main" val="4233389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288B593-378F-7E8C-003A-A0D715656E57}"/>
              </a:ext>
            </a:extLst>
          </p:cNvPr>
          <p:cNvGraphicFramePr>
            <a:graphicFrameLocks noGrp="1"/>
          </p:cNvGraphicFramePr>
          <p:nvPr>
            <p:extLst>
              <p:ext uri="{D42A27DB-BD31-4B8C-83A1-F6EECF244321}">
                <p14:modId xmlns:p14="http://schemas.microsoft.com/office/powerpoint/2010/main" val="3847674789"/>
              </p:ext>
            </p:extLst>
          </p:nvPr>
        </p:nvGraphicFramePr>
        <p:xfrm>
          <a:off x="1" y="0"/>
          <a:ext cx="12191999" cy="6858004"/>
        </p:xfrm>
        <a:graphic>
          <a:graphicData uri="http://schemas.openxmlformats.org/drawingml/2006/table">
            <a:tbl>
              <a:tblPr>
                <a:tableStyleId>{5C22544A-7EE6-4342-B048-85BDC9FD1C3A}</a:tableStyleId>
              </a:tblPr>
              <a:tblGrid>
                <a:gridCol w="1072677">
                  <a:extLst>
                    <a:ext uri="{9D8B030D-6E8A-4147-A177-3AD203B41FA5}">
                      <a16:colId xmlns:a16="http://schemas.microsoft.com/office/drawing/2014/main" val="2000211666"/>
                    </a:ext>
                  </a:extLst>
                </a:gridCol>
                <a:gridCol w="3253014">
                  <a:extLst>
                    <a:ext uri="{9D8B030D-6E8A-4147-A177-3AD203B41FA5}">
                      <a16:colId xmlns:a16="http://schemas.microsoft.com/office/drawing/2014/main" val="971303023"/>
                    </a:ext>
                  </a:extLst>
                </a:gridCol>
                <a:gridCol w="2238632">
                  <a:extLst>
                    <a:ext uri="{9D8B030D-6E8A-4147-A177-3AD203B41FA5}">
                      <a16:colId xmlns:a16="http://schemas.microsoft.com/office/drawing/2014/main" val="2839766068"/>
                    </a:ext>
                  </a:extLst>
                </a:gridCol>
                <a:gridCol w="5627676">
                  <a:extLst>
                    <a:ext uri="{9D8B030D-6E8A-4147-A177-3AD203B41FA5}">
                      <a16:colId xmlns:a16="http://schemas.microsoft.com/office/drawing/2014/main" val="3944422530"/>
                    </a:ext>
                  </a:extLst>
                </a:gridCol>
              </a:tblGrid>
              <a:tr h="220494">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3729232676"/>
                  </a:ext>
                </a:extLst>
              </a:tr>
              <a:tr h="343849">
                <a:tc>
                  <a:txBody>
                    <a:bodyPr/>
                    <a:lstStyle/>
                    <a:p>
                      <a:pPr algn="ctr" fontAlgn="t"/>
                      <a:r>
                        <a:rPr lang="fo-FO" sz="1100" u="none" strike="noStrike">
                          <a:effectLst/>
                          <a:latin typeface="Comic Sans MS" panose="030F0702030302020204" pitchFamily="66" charset="0"/>
                        </a:rPr>
                        <a:t>2009</a:t>
                      </a:r>
                      <a:endParaRPr lang="fo-FO" sz="1100" b="0"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Underbeat Yourdousa</a:t>
                      </a:r>
                      <a:endParaRPr lang="fo-FO" sz="1100" b="1"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Ungdómsbólkurin Huðrar</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Huðrar.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HUÐRA-manningin.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í Perluni í Havn.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Búi Rouch, Edvard Skúvadal, Lisa í Dali, Rúna Aref. </a:t>
                      </a:r>
                      <a:endParaRPr lang="fo-FO" sz="1100" b="0"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extLst>
                  <a:ext uri="{0D108BD9-81ED-4DB2-BD59-A6C34878D82A}">
                    <a16:rowId xmlns:a16="http://schemas.microsoft.com/office/drawing/2014/main" val="945573839"/>
                  </a:ext>
                </a:extLst>
              </a:tr>
              <a:tr h="175834">
                <a:tc>
                  <a:txBody>
                    <a:bodyPr/>
                    <a:lstStyle/>
                    <a:p>
                      <a:pPr algn="ctr" fontAlgn="ctr"/>
                      <a:r>
                        <a:rPr lang="fo-FO" sz="1100" u="none" strike="noStrike">
                          <a:effectLst/>
                          <a:latin typeface="Comic Sans MS" panose="030F0702030302020204" pitchFamily="66" charset="0"/>
                        </a:rPr>
                        <a:t>2009</a:t>
                      </a:r>
                      <a:endParaRPr lang="fo-FO" sz="1100" b="0" i="0" u="none" strike="noStrike">
                        <a:solidFill>
                          <a:srgbClr val="000000"/>
                        </a:solidFill>
                        <a:effectLst/>
                        <a:latin typeface="Comic Sans MS" panose="030F0702030302020204" pitchFamily="66" charset="0"/>
                      </a:endParaRPr>
                    </a:p>
                  </a:txBody>
                  <a:tcPr marL="1818" marR="1818" marT="1818"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Ovastevnukabarettin </a:t>
                      </a:r>
                      <a:endParaRPr lang="fo-FO" sz="1100" b="1" i="0" u="none" strike="noStrike" dirty="0">
                        <a:solidFill>
                          <a:srgbClr val="000000"/>
                        </a:solidFill>
                        <a:effectLst/>
                        <a:latin typeface="Comic Sans MS" panose="030F0702030302020204" pitchFamily="66" charset="0"/>
                      </a:endParaRPr>
                    </a:p>
                  </a:txBody>
                  <a:tcPr marL="1818" marR="1818" marT="1818"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818" marR="1818" marT="1818" marB="0" anchor="b">
                    <a:solidFill>
                      <a:schemeClr val="accent1">
                        <a:lumMod val="20000"/>
                        <a:lumOff val="80000"/>
                      </a:schemeClr>
                    </a:solidFill>
                  </a:tcPr>
                </a:tc>
                <a:tc>
                  <a:txBody>
                    <a:bodyPr/>
                    <a:lstStyle/>
                    <a:p>
                      <a:pPr algn="l" fontAlgn="ctr"/>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818" marR="1818" marT="1818" marB="0" anchor="ctr">
                    <a:solidFill>
                      <a:schemeClr val="accent1">
                        <a:lumMod val="20000"/>
                        <a:lumOff val="80000"/>
                      </a:schemeClr>
                    </a:solidFill>
                  </a:tcPr>
                </a:tc>
                <a:extLst>
                  <a:ext uri="{0D108BD9-81ED-4DB2-BD59-A6C34878D82A}">
                    <a16:rowId xmlns:a16="http://schemas.microsoft.com/office/drawing/2014/main" val="4219941411"/>
                  </a:ext>
                </a:extLst>
              </a:tr>
              <a:tr h="421575">
                <a:tc>
                  <a:txBody>
                    <a:bodyPr/>
                    <a:lstStyle/>
                    <a:p>
                      <a:pPr algn="ctr" fontAlgn="t"/>
                      <a:r>
                        <a:rPr lang="fo-FO" sz="1100" u="none" strike="noStrike">
                          <a:effectLst/>
                          <a:latin typeface="Comic Sans MS" panose="030F0702030302020204" pitchFamily="66" charset="0"/>
                        </a:rPr>
                        <a:t>2009</a:t>
                      </a:r>
                      <a:endParaRPr lang="fo-FO" sz="1100" b="0"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Null null skemt </a:t>
                      </a:r>
                      <a:endParaRPr lang="fo-FO" sz="1100" b="1"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Leikararnir.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Leikararnir.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Bygdarhúsið í Nólsoy.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Aksel Joensen, Súni Joensen, Barbara Andreasen, Snæbjørn Hansen, Rebekka Gade.</a:t>
                      </a:r>
                    </a:p>
                    <a:p>
                      <a:pPr algn="l" fontAlgn="t"/>
                      <a:endParaRPr lang="fo-FO" sz="500" b="0"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extLst>
                  <a:ext uri="{0D108BD9-81ED-4DB2-BD59-A6C34878D82A}">
                    <a16:rowId xmlns:a16="http://schemas.microsoft.com/office/drawing/2014/main" val="3966893080"/>
                  </a:ext>
                </a:extLst>
              </a:tr>
              <a:tr h="421575">
                <a:tc>
                  <a:txBody>
                    <a:bodyPr/>
                    <a:lstStyle/>
                    <a:p>
                      <a:pPr algn="ctr" fontAlgn="t"/>
                      <a:r>
                        <a:rPr lang="fo-FO" sz="1100" u="none" strike="noStrike">
                          <a:effectLst/>
                          <a:latin typeface="Comic Sans MS" panose="030F0702030302020204" pitchFamily="66" charset="0"/>
                        </a:rPr>
                        <a:t>2009</a:t>
                      </a:r>
                      <a:endParaRPr lang="fo-FO" sz="1100" b="0"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Emil úr Lønnebergi</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Astrid Lindgren.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Andrias Justesen.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Saga Jónsdóttir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Norðurlandahúsið.</a:t>
                      </a:r>
                    </a:p>
                    <a:p>
                      <a:pPr algn="l" fontAlgn="t"/>
                      <a:endParaRPr lang="fo-FO" sz="500" b="0"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extLst>
                  <a:ext uri="{0D108BD9-81ED-4DB2-BD59-A6C34878D82A}">
                    <a16:rowId xmlns:a16="http://schemas.microsoft.com/office/drawing/2014/main" val="2773589836"/>
                  </a:ext>
                </a:extLst>
              </a:tr>
              <a:tr h="250578">
                <a:tc>
                  <a:txBody>
                    <a:bodyPr/>
                    <a:lstStyle/>
                    <a:p>
                      <a:pPr algn="ctr" fontAlgn="t"/>
                      <a:r>
                        <a:rPr lang="fo-FO" sz="1100" u="none" strike="noStrike" dirty="0">
                          <a:effectLst/>
                          <a:latin typeface="Comic Sans MS" panose="030F0702030302020204" pitchFamily="66" charset="0"/>
                        </a:rPr>
                        <a:t>2009</a:t>
                      </a:r>
                      <a:endParaRPr lang="fo-FO" sz="1100" b="0"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Hallarkabarett</a:t>
                      </a:r>
                      <a:endParaRPr lang="fo-FO" sz="1100" b="1"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b"/>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Leikararnir.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Jákup Veyhe.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Badmintonhøllin, Klaksvík.</a:t>
                      </a:r>
                    </a:p>
                    <a:p>
                      <a:pPr algn="l" fontAlgn="b"/>
                      <a:endParaRPr lang="fo-FO" sz="500" b="0" i="0" u="none" strike="noStrike" dirty="0">
                        <a:solidFill>
                          <a:srgbClr val="000000"/>
                        </a:solidFill>
                        <a:effectLst/>
                        <a:latin typeface="Comic Sans MS" panose="030F0702030302020204" pitchFamily="66" charset="0"/>
                      </a:endParaRPr>
                    </a:p>
                  </a:txBody>
                  <a:tcPr marL="1818" marR="1818" marT="1818" marB="0" anchor="b">
                    <a:solidFill>
                      <a:schemeClr val="accent1">
                        <a:lumMod val="20000"/>
                        <a:lumOff val="80000"/>
                      </a:schemeClr>
                    </a:solidFill>
                  </a:tcPr>
                </a:tc>
                <a:extLst>
                  <a:ext uri="{0D108BD9-81ED-4DB2-BD59-A6C34878D82A}">
                    <a16:rowId xmlns:a16="http://schemas.microsoft.com/office/drawing/2014/main" val="3084425232"/>
                  </a:ext>
                </a:extLst>
              </a:tr>
              <a:tr h="763569">
                <a:tc>
                  <a:txBody>
                    <a:bodyPr/>
                    <a:lstStyle/>
                    <a:p>
                      <a:pPr algn="ctr" fontAlgn="t"/>
                      <a:r>
                        <a:rPr lang="fo-FO" sz="1100" u="none" strike="noStrike">
                          <a:effectLst/>
                          <a:latin typeface="Comic Sans MS" panose="030F0702030302020204" pitchFamily="66" charset="0"/>
                        </a:rPr>
                        <a:t>2009</a:t>
                      </a:r>
                      <a:endParaRPr lang="fo-FO" sz="1100" b="0"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Høsnatos</a:t>
                      </a:r>
                      <a:endParaRPr lang="fo-FO" sz="1100" b="1"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Upprunahøvundur</a:t>
                      </a:r>
                      <a:r>
                        <a:rPr lang="fo-FO" sz="1100" u="none" strike="noStrike" dirty="0">
                          <a:effectLst/>
                          <a:latin typeface="Comic Sans MS" panose="030F0702030302020204" pitchFamily="66" charset="0"/>
                        </a:rPr>
                        <a:t>: Hans Andrias Djurhuus. </a:t>
                      </a:r>
                      <a:r>
                        <a:rPr lang="fo-FO" sz="1100" b="1" u="none" strike="noStrike" dirty="0">
                          <a:effectLst/>
                          <a:latin typeface="Comic Sans MS" panose="030F0702030302020204" pitchFamily="66" charset="0"/>
                        </a:rPr>
                        <a:t>Gjørt til leik og leikstjórnað</a:t>
                      </a:r>
                      <a:r>
                        <a:rPr lang="fo-FO" sz="1100" u="none" strike="noStrike" dirty="0">
                          <a:effectLst/>
                          <a:latin typeface="Comic Sans MS" panose="030F0702030302020204" pitchFamily="66" charset="0"/>
                        </a:rPr>
                        <a:t>: Marita Svartá.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Kristian Linklett Jacobsen, Jóhanna Osberg Højsted, Sára Skarðenni, Annika M. Arge, Marta Nystrøm, Rólant Biskopstø, Anja Joensen, Tóra Matras Tummasardóttir, Ella Jógvansdóttir og Hanna Mørkøre Hansen.</a:t>
                      </a:r>
                    </a:p>
                    <a:p>
                      <a:pPr algn="l" fontAlgn="t"/>
                      <a:endParaRPr lang="fo-FO" sz="500" b="0"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extLst>
                  <a:ext uri="{0D108BD9-81ED-4DB2-BD59-A6C34878D82A}">
                    <a16:rowId xmlns:a16="http://schemas.microsoft.com/office/drawing/2014/main" val="650390722"/>
                  </a:ext>
                </a:extLst>
              </a:tr>
              <a:tr h="421575">
                <a:tc>
                  <a:txBody>
                    <a:bodyPr/>
                    <a:lstStyle/>
                    <a:p>
                      <a:pPr algn="ctr" fontAlgn="t"/>
                      <a:r>
                        <a:rPr lang="fo-FO" sz="1100" u="none" strike="noStrike">
                          <a:effectLst/>
                          <a:latin typeface="Comic Sans MS" panose="030F0702030302020204" pitchFamily="66" charset="0"/>
                        </a:rPr>
                        <a:t>2009</a:t>
                      </a:r>
                      <a:endParaRPr lang="fo-FO" sz="1100" b="0"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Klintrimús og hini dýrini í Valbakkaskóginum</a:t>
                      </a:r>
                      <a:endParaRPr lang="fo-FO" sz="1100" b="1"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Torbjørn Egner. </a:t>
                      </a:r>
                      <a:r>
                        <a:rPr lang="fo-FO" sz="1100" b="1" u="none" strike="noStrike" dirty="0">
                          <a:effectLst/>
                          <a:latin typeface="Comic Sans MS" panose="030F0702030302020204" pitchFamily="66" charset="0"/>
                        </a:rPr>
                        <a:t>Týðarar</a:t>
                      </a:r>
                      <a:r>
                        <a:rPr lang="fo-FO" sz="1100" u="none" strike="noStrike" dirty="0">
                          <a:effectLst/>
                          <a:latin typeface="Comic Sans MS" panose="030F0702030302020204" pitchFamily="66" charset="0"/>
                        </a:rPr>
                        <a:t>: Ria Tórgarð og Eyðun Johannessen.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Egi Dam.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a:t>
                      </a:r>
                      <a:endParaRPr lang="fo-FO" sz="500" u="none" strike="noStrike" dirty="0">
                        <a:effectLst/>
                        <a:latin typeface="Comic Sans MS" panose="030F0702030302020204" pitchFamily="66" charset="0"/>
                      </a:endParaRPr>
                    </a:p>
                    <a:p>
                      <a:pPr algn="l" fontAlgn="t"/>
                      <a:endParaRPr lang="fo-FO" sz="500" b="0"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extLst>
                  <a:ext uri="{0D108BD9-81ED-4DB2-BD59-A6C34878D82A}">
                    <a16:rowId xmlns:a16="http://schemas.microsoft.com/office/drawing/2014/main" val="1797028099"/>
                  </a:ext>
                </a:extLst>
              </a:tr>
              <a:tr h="592572">
                <a:tc>
                  <a:txBody>
                    <a:bodyPr/>
                    <a:lstStyle/>
                    <a:p>
                      <a:pPr algn="ctr" fontAlgn="t"/>
                      <a:r>
                        <a:rPr lang="fo-FO" sz="1100" u="none" strike="noStrike">
                          <a:effectLst/>
                          <a:latin typeface="Comic Sans MS" panose="030F0702030302020204" pitchFamily="66" charset="0"/>
                        </a:rPr>
                        <a:t>2009</a:t>
                      </a:r>
                      <a:endParaRPr lang="fo-FO" sz="1100" b="0"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Havnin 100 ár</a:t>
                      </a:r>
                      <a:endParaRPr lang="fo-FO" sz="1100" b="1"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Mina Reinert saman við leikarunum.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Ria Tórgarð og Barbara Christoffersen. Samstarv millum Havnar Sjónleikarafelag og Tjóðpall Føroya.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a:t>
                      </a:r>
                    </a:p>
                    <a:p>
                      <a:pPr algn="l" fontAlgn="t"/>
                      <a:endParaRPr lang="fo-FO" sz="500" b="0"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extLst>
                  <a:ext uri="{0D108BD9-81ED-4DB2-BD59-A6C34878D82A}">
                    <a16:rowId xmlns:a16="http://schemas.microsoft.com/office/drawing/2014/main" val="4216635275"/>
                  </a:ext>
                </a:extLst>
              </a:tr>
              <a:tr h="421575">
                <a:tc>
                  <a:txBody>
                    <a:bodyPr/>
                    <a:lstStyle/>
                    <a:p>
                      <a:pPr algn="ctr" fontAlgn="t"/>
                      <a:r>
                        <a:rPr lang="fo-FO" sz="1100" u="none" strike="noStrike">
                          <a:effectLst/>
                          <a:latin typeface="Comic Sans MS" panose="030F0702030302020204" pitchFamily="66" charset="0"/>
                        </a:rPr>
                        <a:t>2009</a:t>
                      </a:r>
                      <a:endParaRPr lang="fo-FO" sz="1100" b="0"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Tornarósa</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Torbjørn Egner.  </a:t>
                      </a:r>
                      <a:r>
                        <a:rPr lang="fo-FO" sz="1100" b="1" u="none" strike="noStrike" dirty="0">
                          <a:effectLst/>
                          <a:latin typeface="Comic Sans MS" panose="030F0702030302020204" pitchFamily="66" charset="0"/>
                        </a:rPr>
                        <a:t>Gjørt til leik og leikstjórnað</a:t>
                      </a:r>
                      <a:r>
                        <a:rPr lang="fo-FO" sz="1100" u="none" strike="noStrike" dirty="0">
                          <a:effectLst/>
                          <a:latin typeface="Comic Sans MS" panose="030F0702030302020204" pitchFamily="66" charset="0"/>
                        </a:rPr>
                        <a:t>: Elin á Rógvu og Jóna Thomsen.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a:t>
                      </a:r>
                    </a:p>
                    <a:p>
                      <a:pPr algn="l" fontAlgn="t"/>
                      <a:endParaRPr lang="fo-FO" sz="500" b="0"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extLst>
                  <a:ext uri="{0D108BD9-81ED-4DB2-BD59-A6C34878D82A}">
                    <a16:rowId xmlns:a16="http://schemas.microsoft.com/office/drawing/2014/main" val="3377325026"/>
                  </a:ext>
                </a:extLst>
              </a:tr>
              <a:tr h="763569">
                <a:tc>
                  <a:txBody>
                    <a:bodyPr/>
                    <a:lstStyle/>
                    <a:p>
                      <a:pPr algn="ctr" fontAlgn="t"/>
                      <a:r>
                        <a:rPr lang="fo-FO" sz="1100" u="none" strike="noStrike">
                          <a:effectLst/>
                          <a:latin typeface="Comic Sans MS" panose="030F0702030302020204" pitchFamily="66" charset="0"/>
                        </a:rPr>
                        <a:t>2010</a:t>
                      </a:r>
                      <a:endParaRPr lang="fo-FO" sz="1100" b="0"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Havgird </a:t>
                      </a:r>
                      <a:endParaRPr lang="fo-FO" sz="1100" b="1"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Leikbólkurin, leikstjóri og pallstjóri.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Ágústa Skúladóttir.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Nólsoy, Tórshavn, Gøtu, Akureyri.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Barbara Andreasen, Hilmar Joensen, Mariann Hansen, Leo Poulsen. Á Neata festivali í Íslandi í 2010 og á verðinsfestivali í Tromsø, Noregi.</a:t>
                      </a:r>
                    </a:p>
                    <a:p>
                      <a:pPr algn="l" fontAlgn="t"/>
                      <a:endParaRPr lang="fo-FO" sz="500" b="0"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extLst>
                  <a:ext uri="{0D108BD9-81ED-4DB2-BD59-A6C34878D82A}">
                    <a16:rowId xmlns:a16="http://schemas.microsoft.com/office/drawing/2014/main" val="3703926926"/>
                  </a:ext>
                </a:extLst>
              </a:tr>
              <a:tr h="343849">
                <a:tc>
                  <a:txBody>
                    <a:bodyPr/>
                    <a:lstStyle/>
                    <a:p>
                      <a:pPr algn="ctr" fontAlgn="t"/>
                      <a:r>
                        <a:rPr lang="fo-FO" sz="1100" u="none" strike="noStrike">
                          <a:effectLst/>
                          <a:latin typeface="Comic Sans MS" panose="030F0702030302020204" pitchFamily="66" charset="0"/>
                        </a:rPr>
                        <a:t>2010</a:t>
                      </a:r>
                      <a:endParaRPr lang="fo-FO" sz="1100" b="0"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Ovastevnukabarettin </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b"/>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Leikhópurin.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Leikhópurin.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Bygdarhúsið í Nólsoy.</a:t>
                      </a:r>
                    </a:p>
                    <a:p>
                      <a:pPr algn="l" fontAlgn="b"/>
                      <a:endParaRPr lang="fo-FO" sz="1100" b="0" i="0" u="none" strike="noStrike" dirty="0">
                        <a:solidFill>
                          <a:srgbClr val="000000"/>
                        </a:solidFill>
                        <a:effectLst/>
                        <a:latin typeface="Comic Sans MS" panose="030F0702030302020204" pitchFamily="66" charset="0"/>
                      </a:endParaRPr>
                    </a:p>
                  </a:txBody>
                  <a:tcPr marL="1818" marR="1818" marT="1818" marB="0" anchor="b">
                    <a:solidFill>
                      <a:schemeClr val="accent1">
                        <a:lumMod val="20000"/>
                        <a:lumOff val="80000"/>
                      </a:schemeClr>
                    </a:solidFill>
                  </a:tcPr>
                </a:tc>
                <a:extLst>
                  <a:ext uri="{0D108BD9-81ED-4DB2-BD59-A6C34878D82A}">
                    <a16:rowId xmlns:a16="http://schemas.microsoft.com/office/drawing/2014/main" val="3842564394"/>
                  </a:ext>
                </a:extLst>
              </a:tr>
              <a:tr h="343849">
                <a:tc>
                  <a:txBody>
                    <a:bodyPr/>
                    <a:lstStyle/>
                    <a:p>
                      <a:pPr algn="ctr" fontAlgn="t"/>
                      <a:r>
                        <a:rPr lang="fo-FO" sz="1100" u="none" strike="noStrike">
                          <a:effectLst/>
                          <a:latin typeface="Comic Sans MS" panose="030F0702030302020204" pitchFamily="66" charset="0"/>
                        </a:rPr>
                        <a:t>2010</a:t>
                      </a:r>
                      <a:endParaRPr lang="fo-FO" sz="1100" b="0"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Stundum, stundum ikki </a:t>
                      </a:r>
                      <a:endParaRPr lang="fo-FO" sz="1100" b="1"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Arnold Bach.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Kári Andreasen.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Saga Jónsdóttir.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Løkshøll í Runavík, Norðurlandahúsið.</a:t>
                      </a:r>
                      <a:endParaRPr lang="fo-FO" sz="1100" b="0"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extLst>
                  <a:ext uri="{0D108BD9-81ED-4DB2-BD59-A6C34878D82A}">
                    <a16:rowId xmlns:a16="http://schemas.microsoft.com/office/drawing/2014/main" val="2437307575"/>
                  </a:ext>
                </a:extLst>
              </a:tr>
              <a:tr h="514846">
                <a:tc>
                  <a:txBody>
                    <a:bodyPr/>
                    <a:lstStyle/>
                    <a:p>
                      <a:pPr algn="ctr" fontAlgn="t"/>
                      <a:r>
                        <a:rPr lang="fo-FO" sz="1100" u="none" strike="noStrike">
                          <a:effectLst/>
                          <a:latin typeface="Comic Sans MS" panose="030F0702030302020204" pitchFamily="66" charset="0"/>
                        </a:rPr>
                        <a:t>2010</a:t>
                      </a:r>
                      <a:endParaRPr lang="fo-FO" sz="1100" b="0"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Tornarósa</a:t>
                      </a:r>
                      <a:endParaRPr lang="fo-FO" sz="1100" b="1"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Brøðurnir Grimm. </a:t>
                      </a:r>
                      <a:r>
                        <a:rPr lang="fo-FO" sz="1100" b="1" u="none" strike="noStrike" dirty="0">
                          <a:effectLst/>
                          <a:latin typeface="Comic Sans MS" panose="030F0702030302020204" pitchFamily="66" charset="0"/>
                        </a:rPr>
                        <a:t>Týðarar og</a:t>
                      </a:r>
                      <a:r>
                        <a:rPr lang="fo-FO" sz="1100" u="none" strike="noStrike" dirty="0">
                          <a:effectLst/>
                          <a:latin typeface="Comic Sans MS" panose="030F0702030302020204" pitchFamily="66" charset="0"/>
                        </a:rPr>
                        <a:t> </a:t>
                      </a:r>
                      <a:r>
                        <a:rPr lang="fo-FO" sz="1100" b="1" u="none" strike="noStrike" dirty="0">
                          <a:effectLst/>
                          <a:latin typeface="Comic Sans MS" panose="030F0702030302020204" pitchFamily="66" charset="0"/>
                        </a:rPr>
                        <a:t>Leikstjórar</a:t>
                      </a:r>
                      <a:r>
                        <a:rPr lang="fo-FO" sz="1100" u="none" strike="noStrike" dirty="0">
                          <a:effectLst/>
                          <a:latin typeface="Comic Sans MS" panose="030F0702030302020204" pitchFamily="66" charset="0"/>
                        </a:rPr>
                        <a:t>: Elin á Rógvi og Jóna Thomsen.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a:t>
                      </a:r>
                      <a:endParaRPr lang="fo-FO" sz="1100" b="1" u="none" strike="noStrike" dirty="0">
                        <a:effectLst/>
                        <a:latin typeface="Comic Sans MS" panose="030F0702030302020204" pitchFamily="66" charset="0"/>
                      </a:endParaRPr>
                    </a:p>
                    <a:p>
                      <a:pPr algn="l" fontAlgn="t"/>
                      <a:endParaRPr lang="fo-FO" sz="1100" b="0"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extLst>
                  <a:ext uri="{0D108BD9-81ED-4DB2-BD59-A6C34878D82A}">
                    <a16:rowId xmlns:a16="http://schemas.microsoft.com/office/drawing/2014/main" val="2261606888"/>
                  </a:ext>
                </a:extLst>
              </a:tr>
              <a:tr h="343849">
                <a:tc>
                  <a:txBody>
                    <a:bodyPr/>
                    <a:lstStyle/>
                    <a:p>
                      <a:pPr algn="ctr" fontAlgn="t"/>
                      <a:r>
                        <a:rPr lang="fo-FO" sz="1100" u="none" strike="noStrike">
                          <a:effectLst/>
                          <a:latin typeface="Comic Sans MS" panose="030F0702030302020204" pitchFamily="66" charset="0"/>
                        </a:rPr>
                        <a:t>2010</a:t>
                      </a:r>
                      <a:endParaRPr lang="fo-FO" sz="1100" b="0"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a:t>
                      </a:r>
                      <a:endParaRPr lang="fo-FO" sz="1100" b="1"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Ungdómsbólkur</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Ungdómsleikbólkur.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Ungdómsleikbólkur.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p>
                    <a:p>
                      <a:pPr algn="l" fontAlgn="t"/>
                      <a:endParaRPr lang="fo-FO" sz="1100" b="0"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extLst>
                  <a:ext uri="{0D108BD9-81ED-4DB2-BD59-A6C34878D82A}">
                    <a16:rowId xmlns:a16="http://schemas.microsoft.com/office/drawing/2014/main" val="2694502519"/>
                  </a:ext>
                </a:extLst>
              </a:tr>
              <a:tr h="514846">
                <a:tc>
                  <a:txBody>
                    <a:bodyPr/>
                    <a:lstStyle/>
                    <a:p>
                      <a:pPr algn="ctr" fontAlgn="t"/>
                      <a:r>
                        <a:rPr lang="fo-FO" sz="1100" u="none" strike="noStrike">
                          <a:effectLst/>
                          <a:latin typeface="Comic Sans MS" panose="030F0702030302020204" pitchFamily="66" charset="0"/>
                        </a:rPr>
                        <a:t>2010</a:t>
                      </a:r>
                      <a:endParaRPr lang="fo-FO" sz="1100" b="0"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Leikhúsjól</a:t>
                      </a:r>
                      <a:endParaRPr lang="fo-FO" sz="1100" b="1"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Jens Kløft.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Ria Tórgarð.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Hanna Flóvinsdóttir, Rasmus Eysturoy, Barbara Hentze í Stórustovu.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a:t>
                      </a:r>
                    </a:p>
                    <a:p>
                      <a:pPr algn="l" fontAlgn="t"/>
                      <a:endParaRPr lang="fo-FO" sz="1100" b="0" i="0" u="none" strike="noStrike" dirty="0">
                        <a:solidFill>
                          <a:srgbClr val="000000"/>
                        </a:solidFill>
                        <a:effectLst/>
                        <a:latin typeface="Comic Sans MS" panose="030F0702030302020204" pitchFamily="66" charset="0"/>
                      </a:endParaRPr>
                    </a:p>
                  </a:txBody>
                  <a:tcPr marL="1818" marR="1818" marT="1818" marB="0">
                    <a:solidFill>
                      <a:schemeClr val="accent1">
                        <a:lumMod val="20000"/>
                        <a:lumOff val="80000"/>
                      </a:schemeClr>
                    </a:solidFill>
                  </a:tcPr>
                </a:tc>
                <a:extLst>
                  <a:ext uri="{0D108BD9-81ED-4DB2-BD59-A6C34878D82A}">
                    <a16:rowId xmlns:a16="http://schemas.microsoft.com/office/drawing/2014/main" val="150009983"/>
                  </a:ext>
                </a:extLst>
              </a:tr>
            </a:tbl>
          </a:graphicData>
        </a:graphic>
      </p:graphicFrame>
    </p:spTree>
    <p:extLst>
      <p:ext uri="{BB962C8B-B14F-4D97-AF65-F5344CB8AC3E}">
        <p14:creationId xmlns:p14="http://schemas.microsoft.com/office/powerpoint/2010/main" val="3082100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F9621F-E500-B1E8-D0C1-D4361A4FBFD1}"/>
              </a:ext>
            </a:extLst>
          </p:cNvPr>
          <p:cNvGraphicFramePr>
            <a:graphicFrameLocks noGrp="1"/>
          </p:cNvGraphicFramePr>
          <p:nvPr>
            <p:extLst>
              <p:ext uri="{D42A27DB-BD31-4B8C-83A1-F6EECF244321}">
                <p14:modId xmlns:p14="http://schemas.microsoft.com/office/powerpoint/2010/main" val="1571434043"/>
              </p:ext>
            </p:extLst>
          </p:nvPr>
        </p:nvGraphicFramePr>
        <p:xfrm>
          <a:off x="0" y="0"/>
          <a:ext cx="12192000" cy="6858001"/>
        </p:xfrm>
        <a:graphic>
          <a:graphicData uri="http://schemas.openxmlformats.org/drawingml/2006/table">
            <a:tbl>
              <a:tblPr>
                <a:tableStyleId>{5C22544A-7EE6-4342-B048-85BDC9FD1C3A}</a:tableStyleId>
              </a:tblPr>
              <a:tblGrid>
                <a:gridCol w="1072679">
                  <a:extLst>
                    <a:ext uri="{9D8B030D-6E8A-4147-A177-3AD203B41FA5}">
                      <a16:colId xmlns:a16="http://schemas.microsoft.com/office/drawing/2014/main" val="1697461747"/>
                    </a:ext>
                  </a:extLst>
                </a:gridCol>
                <a:gridCol w="3253015">
                  <a:extLst>
                    <a:ext uri="{9D8B030D-6E8A-4147-A177-3AD203B41FA5}">
                      <a16:colId xmlns:a16="http://schemas.microsoft.com/office/drawing/2014/main" val="1346697292"/>
                    </a:ext>
                  </a:extLst>
                </a:gridCol>
                <a:gridCol w="2238633">
                  <a:extLst>
                    <a:ext uri="{9D8B030D-6E8A-4147-A177-3AD203B41FA5}">
                      <a16:colId xmlns:a16="http://schemas.microsoft.com/office/drawing/2014/main" val="15519775"/>
                    </a:ext>
                  </a:extLst>
                </a:gridCol>
                <a:gridCol w="5627673">
                  <a:extLst>
                    <a:ext uri="{9D8B030D-6E8A-4147-A177-3AD203B41FA5}">
                      <a16:colId xmlns:a16="http://schemas.microsoft.com/office/drawing/2014/main" val="1663212982"/>
                    </a:ext>
                  </a:extLst>
                </a:gridCol>
              </a:tblGrid>
              <a:tr h="217598">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000470158"/>
                  </a:ext>
                </a:extLst>
              </a:tr>
              <a:tr h="229718">
                <a:tc>
                  <a:txBody>
                    <a:bodyPr/>
                    <a:lstStyle/>
                    <a:p>
                      <a:pPr algn="ctr" fontAlgn="t"/>
                      <a:r>
                        <a:rPr lang="fo-FO" sz="1100" u="none" strike="noStrike">
                          <a:effectLst/>
                          <a:latin typeface="Comic Sans MS" panose="030F0702030302020204" pitchFamily="66" charset="0"/>
                        </a:rPr>
                        <a:t>2011</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Ovastevnukabarettin </a:t>
                      </a:r>
                      <a:endParaRPr lang="fo-FO" sz="1100" b="1"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Leikhópurin.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Leikhópurin.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Bygdarhúsið í Nólsoy.</a:t>
                      </a:r>
                      <a:endParaRPr lang="fo-FO" sz="1100" b="0"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extLst>
                  <a:ext uri="{0D108BD9-81ED-4DB2-BD59-A6C34878D82A}">
                    <a16:rowId xmlns:a16="http://schemas.microsoft.com/office/drawing/2014/main" val="625517163"/>
                  </a:ext>
                </a:extLst>
              </a:tr>
              <a:tr h="585198">
                <a:tc>
                  <a:txBody>
                    <a:bodyPr/>
                    <a:lstStyle/>
                    <a:p>
                      <a:pPr algn="ctr" fontAlgn="t"/>
                      <a:r>
                        <a:rPr lang="fo-FO" sz="1100" u="none" strike="noStrike">
                          <a:effectLst/>
                          <a:latin typeface="Comic Sans MS" panose="030F0702030302020204" pitchFamily="66" charset="0"/>
                        </a:rPr>
                        <a:t>2012</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Havgird </a:t>
                      </a:r>
                      <a:endParaRPr lang="fo-FO" sz="1100" b="1"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Leikbólkurin, leikstjóri og pallstjóri.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Ágústa Skúladóttir.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Nólsoy, Tórshavn, Gøtu, Akureyri.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Barbara Andreasen, Hilmar Joensen, Mariann Hansen, Leo Poulsen. </a:t>
                      </a:r>
                    </a:p>
                    <a:p>
                      <a:pPr algn="l" fontAlgn="t"/>
                      <a:endParaRPr lang="fo-FO" sz="500" b="0"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extLst>
                  <a:ext uri="{0D108BD9-81ED-4DB2-BD59-A6C34878D82A}">
                    <a16:rowId xmlns:a16="http://schemas.microsoft.com/office/drawing/2014/main" val="424220423"/>
                  </a:ext>
                </a:extLst>
              </a:tr>
              <a:tr h="431787">
                <a:tc>
                  <a:txBody>
                    <a:bodyPr/>
                    <a:lstStyle/>
                    <a:p>
                      <a:pPr algn="ctr" fontAlgn="t"/>
                      <a:r>
                        <a:rPr lang="fo-FO" sz="1100" u="none" strike="noStrike">
                          <a:effectLst/>
                          <a:latin typeface="Comic Sans MS" panose="030F0702030302020204" pitchFamily="66" charset="0"/>
                        </a:rPr>
                        <a:t>2012</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Ovastevnukabarettin </a:t>
                      </a:r>
                      <a:endParaRPr lang="fo-FO" sz="1100" b="1"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Leikhópurin.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Klæmint Henningson Isaksen.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Bygdarhúsið í Nólsoy.</a:t>
                      </a:r>
                    </a:p>
                    <a:p>
                      <a:pPr algn="l" fontAlgn="t"/>
                      <a:endParaRPr lang="fo-FO" sz="600" b="0"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extLst>
                  <a:ext uri="{0D108BD9-81ED-4DB2-BD59-A6C34878D82A}">
                    <a16:rowId xmlns:a16="http://schemas.microsoft.com/office/drawing/2014/main" val="158007718"/>
                  </a:ext>
                </a:extLst>
              </a:tr>
              <a:tr h="263036">
                <a:tc>
                  <a:txBody>
                    <a:bodyPr/>
                    <a:lstStyle/>
                    <a:p>
                      <a:pPr algn="ctr" fontAlgn="t"/>
                      <a:r>
                        <a:rPr lang="fo-FO" sz="1100" u="none" strike="noStrike">
                          <a:effectLst/>
                          <a:latin typeface="Comic Sans MS" panose="030F0702030302020204" pitchFamily="66" charset="0"/>
                        </a:rPr>
                        <a:t>2012</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Borð á Carello</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Jónina Leósdóttir.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Birita Mohr.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Spaniastova.</a:t>
                      </a:r>
                      <a:endParaRPr lang="fo-FO" sz="500" u="none" strike="noStrike" dirty="0">
                        <a:effectLst/>
                        <a:latin typeface="Comic Sans MS" panose="030F0702030302020204" pitchFamily="66" charset="0"/>
                      </a:endParaRPr>
                    </a:p>
                    <a:p>
                      <a:pPr algn="l" fontAlgn="ctr"/>
                      <a:endParaRPr lang="fo-FO" sz="600" b="0" i="0" u="none" strike="noStrike" dirty="0">
                        <a:solidFill>
                          <a:srgbClr val="000000"/>
                        </a:solidFill>
                        <a:effectLst/>
                        <a:latin typeface="Comic Sans MS" panose="030F0702030302020204" pitchFamily="66" charset="0"/>
                      </a:endParaRPr>
                    </a:p>
                  </a:txBody>
                  <a:tcPr marL="2223" marR="2223" marT="2223" marB="0" anchor="ctr">
                    <a:solidFill>
                      <a:schemeClr val="accent1">
                        <a:lumMod val="20000"/>
                        <a:lumOff val="80000"/>
                      </a:schemeClr>
                    </a:solidFill>
                  </a:tcPr>
                </a:tc>
                <a:extLst>
                  <a:ext uri="{0D108BD9-81ED-4DB2-BD59-A6C34878D82A}">
                    <a16:rowId xmlns:a16="http://schemas.microsoft.com/office/drawing/2014/main" val="4180521143"/>
                  </a:ext>
                </a:extLst>
              </a:tr>
              <a:tr h="263036">
                <a:tc>
                  <a:txBody>
                    <a:bodyPr/>
                    <a:lstStyle/>
                    <a:p>
                      <a:pPr algn="ctr" fontAlgn="t"/>
                      <a:r>
                        <a:rPr lang="fo-FO" sz="1100" u="none" strike="noStrike">
                          <a:effectLst/>
                          <a:latin typeface="Comic Sans MS" panose="030F0702030302020204" pitchFamily="66" charset="0"/>
                        </a:rPr>
                        <a:t>2012</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Makrelsalat á lakkinum</a:t>
                      </a:r>
                      <a:endParaRPr lang="fo-FO" sz="1100" b="1"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Rudolf Joensen.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Jákup Veyhe.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Batmintonhøllin.</a:t>
                      </a:r>
                    </a:p>
                    <a:p>
                      <a:pPr algn="l" fontAlgn="ctr"/>
                      <a:endParaRPr lang="fo-FO" sz="600" b="0" i="0" u="none" strike="noStrike" dirty="0">
                        <a:solidFill>
                          <a:srgbClr val="000000"/>
                        </a:solidFill>
                        <a:effectLst/>
                        <a:latin typeface="Comic Sans MS" panose="030F0702030302020204" pitchFamily="66" charset="0"/>
                      </a:endParaRPr>
                    </a:p>
                  </a:txBody>
                  <a:tcPr marL="2223" marR="2223" marT="2223" marB="0" anchor="ctr">
                    <a:solidFill>
                      <a:schemeClr val="accent1">
                        <a:lumMod val="20000"/>
                        <a:lumOff val="80000"/>
                      </a:schemeClr>
                    </a:solidFill>
                  </a:tcPr>
                </a:tc>
                <a:extLst>
                  <a:ext uri="{0D108BD9-81ED-4DB2-BD59-A6C34878D82A}">
                    <a16:rowId xmlns:a16="http://schemas.microsoft.com/office/drawing/2014/main" val="4265148882"/>
                  </a:ext>
                </a:extLst>
              </a:tr>
              <a:tr h="339741">
                <a:tc>
                  <a:txBody>
                    <a:bodyPr/>
                    <a:lstStyle/>
                    <a:p>
                      <a:pPr algn="ctr" fontAlgn="t"/>
                      <a:r>
                        <a:rPr lang="fo-FO" sz="1100" u="none" strike="noStrike">
                          <a:effectLst/>
                          <a:latin typeface="Comic Sans MS" panose="030F0702030302020204" pitchFamily="66" charset="0"/>
                        </a:rPr>
                        <a:t>2012</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Pør</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Jim Cartwright.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Saga Jónsdóttir.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Spaniastovu.</a:t>
                      </a:r>
                    </a:p>
                    <a:p>
                      <a:pPr algn="l" fontAlgn="ctr"/>
                      <a:endParaRPr lang="fo-FO" sz="1100" b="0" i="0" u="none" strike="noStrike" dirty="0">
                        <a:solidFill>
                          <a:srgbClr val="000000"/>
                        </a:solidFill>
                        <a:effectLst/>
                        <a:latin typeface="Comic Sans MS" panose="030F0702030302020204" pitchFamily="66" charset="0"/>
                      </a:endParaRPr>
                    </a:p>
                  </a:txBody>
                  <a:tcPr marL="2223" marR="2223" marT="2223" marB="0" anchor="ctr">
                    <a:solidFill>
                      <a:schemeClr val="accent1">
                        <a:lumMod val="20000"/>
                        <a:lumOff val="80000"/>
                      </a:schemeClr>
                    </a:solidFill>
                  </a:tcPr>
                </a:tc>
                <a:extLst>
                  <a:ext uri="{0D108BD9-81ED-4DB2-BD59-A6C34878D82A}">
                    <a16:rowId xmlns:a16="http://schemas.microsoft.com/office/drawing/2014/main" val="189306782"/>
                  </a:ext>
                </a:extLst>
              </a:tr>
              <a:tr h="224041">
                <a:tc>
                  <a:txBody>
                    <a:bodyPr/>
                    <a:lstStyle/>
                    <a:p>
                      <a:pPr algn="ctr" fontAlgn="t"/>
                      <a:r>
                        <a:rPr lang="fo-FO" sz="1100" u="none" strike="noStrike">
                          <a:effectLst/>
                          <a:latin typeface="Comic Sans MS" panose="030F0702030302020204" pitchFamily="66" charset="0"/>
                        </a:rPr>
                        <a:t>2012</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Ólavsøkukabarett</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Kabarettmanningin.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Ria Tórgarð.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a:t>
                      </a:r>
                      <a:endParaRPr lang="fo-FO" sz="1100" b="0"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extLst>
                  <a:ext uri="{0D108BD9-81ED-4DB2-BD59-A6C34878D82A}">
                    <a16:rowId xmlns:a16="http://schemas.microsoft.com/office/drawing/2014/main" val="2085471497"/>
                  </a:ext>
                </a:extLst>
              </a:tr>
              <a:tr h="263036">
                <a:tc>
                  <a:txBody>
                    <a:bodyPr/>
                    <a:lstStyle/>
                    <a:p>
                      <a:pPr algn="ctr" fontAlgn="t"/>
                      <a:r>
                        <a:rPr lang="fo-FO" sz="1100" u="none" strike="noStrike">
                          <a:effectLst/>
                          <a:latin typeface="Comic Sans MS" panose="030F0702030302020204" pitchFamily="66" charset="0"/>
                        </a:rPr>
                        <a:t>2012</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Pinoccio Callo Collodia</a:t>
                      </a:r>
                      <a:endParaRPr lang="fo-FO" sz="1100" b="1" i="0" u="none" strike="noStrike" dirty="0">
                        <a:solidFill>
                          <a:srgbClr val="000000"/>
                        </a:solidFill>
                        <a:effectLst/>
                        <a:latin typeface="Comic Sans MS" panose="030F0702030302020204" pitchFamily="66" charset="0"/>
                      </a:endParaRPr>
                    </a:p>
                  </a:txBody>
                  <a:tcPr marL="2223" marR="2223" marT="2223" marB="0" anchor="ctr">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Egi Dam.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Egi Dam.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a:t>
                      </a:r>
                    </a:p>
                    <a:p>
                      <a:pPr algn="l" fontAlgn="t"/>
                      <a:endParaRPr lang="fo-FO" sz="600" b="1"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extLst>
                  <a:ext uri="{0D108BD9-81ED-4DB2-BD59-A6C34878D82A}">
                    <a16:rowId xmlns:a16="http://schemas.microsoft.com/office/drawing/2014/main" val="103418576"/>
                  </a:ext>
                </a:extLst>
              </a:tr>
              <a:tr h="431787">
                <a:tc>
                  <a:txBody>
                    <a:bodyPr/>
                    <a:lstStyle/>
                    <a:p>
                      <a:pPr algn="ctr" fontAlgn="t"/>
                      <a:r>
                        <a:rPr lang="fo-FO" sz="1100" u="none" strike="noStrike">
                          <a:effectLst/>
                          <a:latin typeface="Comic Sans MS" panose="030F0702030302020204" pitchFamily="66" charset="0"/>
                        </a:rPr>
                        <a:t>2012</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Linubólkurin</a:t>
                      </a:r>
                      <a:endParaRPr lang="fo-FO" sz="1100" b="1"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Gunnar Hoydal.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Birita Mohr. Leikarar: Hjalmar, Sonne. Arnold, Eyðbritt, Fía , Hjørdis, Jytta, Gunhild.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a:t>
                      </a:r>
                    </a:p>
                    <a:p>
                      <a:pPr algn="l" fontAlgn="t"/>
                      <a:endParaRPr lang="fo-FO" sz="600" b="0"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extLst>
                  <a:ext uri="{0D108BD9-81ED-4DB2-BD59-A6C34878D82A}">
                    <a16:rowId xmlns:a16="http://schemas.microsoft.com/office/drawing/2014/main" val="1172644600"/>
                  </a:ext>
                </a:extLst>
              </a:tr>
              <a:tr h="508493">
                <a:tc>
                  <a:txBody>
                    <a:bodyPr/>
                    <a:lstStyle/>
                    <a:p>
                      <a:pPr algn="ctr" fontAlgn="t"/>
                      <a:r>
                        <a:rPr lang="fo-FO" sz="1100" u="none" strike="noStrike">
                          <a:effectLst/>
                          <a:latin typeface="Comic Sans MS" panose="030F0702030302020204" pitchFamily="66" charset="0"/>
                        </a:rPr>
                        <a:t>2012</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Spanska Fluga</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Sjónleikarafelagið Glotti</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Arnold og Bach.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Ria Torgarð.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Losjan í Gøtu.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Leikarir úr Sjónleikarfelagnum Glotti.</a:t>
                      </a:r>
                    </a:p>
                    <a:p>
                      <a:pPr algn="l" fontAlgn="t"/>
                      <a:endParaRPr lang="fo-FO" sz="1100" b="0"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extLst>
                  <a:ext uri="{0D108BD9-81ED-4DB2-BD59-A6C34878D82A}">
                    <a16:rowId xmlns:a16="http://schemas.microsoft.com/office/drawing/2014/main" val="1810326178"/>
                  </a:ext>
                </a:extLst>
              </a:tr>
              <a:tr h="431787">
                <a:tc>
                  <a:txBody>
                    <a:bodyPr/>
                    <a:lstStyle/>
                    <a:p>
                      <a:pPr algn="ctr" fontAlgn="t"/>
                      <a:r>
                        <a:rPr lang="fo-FO" sz="1100" u="none" strike="noStrike">
                          <a:effectLst/>
                          <a:latin typeface="Comic Sans MS" panose="030F0702030302020204" pitchFamily="66" charset="0"/>
                        </a:rPr>
                        <a:t>2012</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Kenna tit Margar</a:t>
                      </a:r>
                      <a:endParaRPr lang="fo-FO" sz="1100" b="1"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 í Margarinfabrikkini</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Ung í Margarin.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Beinta Clothier.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Margarinfabrikkin.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Leikarir úr Margarin. </a:t>
                      </a:r>
                    </a:p>
                    <a:p>
                      <a:pPr algn="l" fontAlgn="t"/>
                      <a:endParaRPr lang="fo-FO" sz="600" b="0"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extLst>
                  <a:ext uri="{0D108BD9-81ED-4DB2-BD59-A6C34878D82A}">
                    <a16:rowId xmlns:a16="http://schemas.microsoft.com/office/drawing/2014/main" val="627404343"/>
                  </a:ext>
                </a:extLst>
              </a:tr>
              <a:tr h="205223">
                <a:tc>
                  <a:txBody>
                    <a:bodyPr/>
                    <a:lstStyle/>
                    <a:p>
                      <a:pPr algn="ctr" fontAlgn="b"/>
                      <a:r>
                        <a:rPr lang="fo-FO" sz="1100" u="none" strike="noStrike">
                          <a:effectLst/>
                          <a:latin typeface="Comic Sans MS" panose="030F0702030302020204" pitchFamily="66" charset="0"/>
                        </a:rPr>
                        <a:t>2013</a:t>
                      </a:r>
                      <a:endParaRPr lang="fo-FO" sz="1100" b="0" i="0" u="none" strike="noStrike">
                        <a:solidFill>
                          <a:srgbClr val="000000"/>
                        </a:solidFill>
                        <a:effectLst/>
                        <a:latin typeface="Comic Sans MS" panose="030F0702030302020204" pitchFamily="66" charset="0"/>
                      </a:endParaRPr>
                    </a:p>
                  </a:txBody>
                  <a:tcPr marL="2223" marR="2223" marT="2223" marB="0" anchor="b">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Ovastevnukabarettin </a:t>
                      </a:r>
                      <a:endParaRPr lang="fo-FO" sz="1100" b="1" i="0" u="none" strike="noStrike">
                        <a:solidFill>
                          <a:srgbClr val="000000"/>
                        </a:solidFill>
                        <a:effectLst/>
                        <a:latin typeface="Comic Sans MS" panose="030F0702030302020204" pitchFamily="66" charset="0"/>
                      </a:endParaRPr>
                    </a:p>
                  </a:txBody>
                  <a:tcPr marL="2223" marR="2223" marT="2223"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223" marR="2223" marT="2223" marB="0" anchor="b">
                    <a:solidFill>
                      <a:schemeClr val="accent1">
                        <a:lumMod val="20000"/>
                        <a:lumOff val="80000"/>
                      </a:schemeClr>
                    </a:solidFill>
                  </a:tcPr>
                </a:tc>
                <a:tc>
                  <a:txBody>
                    <a:bodyPr/>
                    <a:lstStyle/>
                    <a:p>
                      <a:pPr algn="l" fontAlgn="ctr"/>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223" marR="2223" marT="2223" marB="0" anchor="ctr">
                    <a:solidFill>
                      <a:schemeClr val="accent1">
                        <a:lumMod val="20000"/>
                        <a:lumOff val="80000"/>
                      </a:schemeClr>
                    </a:solidFill>
                  </a:tcPr>
                </a:tc>
                <a:extLst>
                  <a:ext uri="{0D108BD9-81ED-4DB2-BD59-A6C34878D82A}">
                    <a16:rowId xmlns:a16="http://schemas.microsoft.com/office/drawing/2014/main" val="2514220369"/>
                  </a:ext>
                </a:extLst>
              </a:tr>
              <a:tr h="677244">
                <a:tc>
                  <a:txBody>
                    <a:bodyPr/>
                    <a:lstStyle/>
                    <a:p>
                      <a:pPr algn="ctr" fontAlgn="t"/>
                      <a:r>
                        <a:rPr lang="fo-FO" sz="1100" u="none" strike="noStrike">
                          <a:effectLst/>
                          <a:latin typeface="Comic Sans MS" panose="030F0702030302020204" pitchFamily="66" charset="0"/>
                        </a:rPr>
                        <a:t>2014</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Luktur í smakkinum</a:t>
                      </a:r>
                      <a:endParaRPr lang="fo-FO" sz="1100" b="1"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Leikararnir.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Jákup Weyhe.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Badmintonhøllin í Klaksvík.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Jákup Weyhe, Rudolf Joensen, Hilmar Joensen, Jákup Bernhard Brim Joensen, Høgni Olsen, Jensina Olsen og Ria Tórgarð. </a:t>
                      </a:r>
                    </a:p>
                    <a:p>
                      <a:pPr algn="l" fontAlgn="t"/>
                      <a:endParaRPr lang="fo-FO" sz="1100" b="0"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extLst>
                  <a:ext uri="{0D108BD9-81ED-4DB2-BD59-A6C34878D82A}">
                    <a16:rowId xmlns:a16="http://schemas.microsoft.com/office/drawing/2014/main" val="2939082558"/>
                  </a:ext>
                </a:extLst>
              </a:tr>
              <a:tr h="508493">
                <a:tc>
                  <a:txBody>
                    <a:bodyPr/>
                    <a:lstStyle/>
                    <a:p>
                      <a:pPr algn="ctr" fontAlgn="t"/>
                      <a:r>
                        <a:rPr lang="fo-FO" sz="1100" u="none" strike="noStrike">
                          <a:effectLst/>
                          <a:latin typeface="Comic Sans MS" panose="030F0702030302020204" pitchFamily="66" charset="0"/>
                        </a:rPr>
                        <a:t>2014</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Ólavsøkukabarettin</a:t>
                      </a:r>
                      <a:endParaRPr lang="fo-FO" sz="1100" b="1"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Bárður Persson og Jákup Dahl.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Bárður Persson og Jákup Dahl.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Bárður Persson og Jákup Dahl. </a:t>
                      </a:r>
                    </a:p>
                    <a:p>
                      <a:pPr algn="l" fontAlgn="t"/>
                      <a:endParaRPr lang="fo-FO" sz="1100" b="0"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extLst>
                  <a:ext uri="{0D108BD9-81ED-4DB2-BD59-A6C34878D82A}">
                    <a16:rowId xmlns:a16="http://schemas.microsoft.com/office/drawing/2014/main" val="2506755509"/>
                  </a:ext>
                </a:extLst>
              </a:tr>
              <a:tr h="677244">
                <a:tc>
                  <a:txBody>
                    <a:bodyPr/>
                    <a:lstStyle/>
                    <a:p>
                      <a:pPr algn="ctr" fontAlgn="t"/>
                      <a:r>
                        <a:rPr lang="fo-FO" sz="1100" u="none" strike="noStrike">
                          <a:effectLst/>
                          <a:latin typeface="Comic Sans MS" panose="030F0702030302020204" pitchFamily="66" charset="0"/>
                        </a:rPr>
                        <a:t>2014</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nn-NO" sz="1100" b="1" u="none" strike="noStrike" dirty="0">
                          <a:effectLst/>
                          <a:latin typeface="Comic Sans MS" panose="030F0702030302020204" pitchFamily="66" charset="0"/>
                        </a:rPr>
                        <a:t>Vit eiga </a:t>
                      </a:r>
                      <a:r>
                        <a:rPr lang="nn-NO" sz="1100" b="1" u="none" strike="noStrike" dirty="0" err="1">
                          <a:effectLst/>
                          <a:latin typeface="Comic Sans MS" panose="030F0702030302020204" pitchFamily="66" charset="0"/>
                        </a:rPr>
                        <a:t>ikki</a:t>
                      </a:r>
                      <a:r>
                        <a:rPr lang="nn-NO" sz="1100" b="1" u="none" strike="noStrike" dirty="0">
                          <a:effectLst/>
                          <a:latin typeface="Comic Sans MS" panose="030F0702030302020204" pitchFamily="66" charset="0"/>
                        </a:rPr>
                        <a:t> eitt </a:t>
                      </a:r>
                      <a:r>
                        <a:rPr lang="nn-NO" sz="1100" b="1" u="none" strike="noStrike" dirty="0" err="1">
                          <a:effectLst/>
                          <a:latin typeface="Comic Sans MS" panose="030F0702030302020204" pitchFamily="66" charset="0"/>
                        </a:rPr>
                        <a:t>oyra</a:t>
                      </a:r>
                      <a:r>
                        <a:rPr lang="nn-NO" sz="1100" b="1" u="none" strike="noStrike" dirty="0">
                          <a:effectLst/>
                          <a:latin typeface="Comic Sans MS" panose="030F0702030302020204" pitchFamily="66" charset="0"/>
                        </a:rPr>
                        <a:t> – vit lata </a:t>
                      </a:r>
                      <a:r>
                        <a:rPr lang="nn-NO" sz="1100" b="1" u="none" strike="noStrike" dirty="0" err="1">
                          <a:effectLst/>
                          <a:latin typeface="Comic Sans MS" panose="030F0702030302020204" pitchFamily="66" charset="0"/>
                        </a:rPr>
                        <a:t>ikki</a:t>
                      </a:r>
                      <a:r>
                        <a:rPr lang="nn-NO" sz="1100" b="1" u="none" strike="noStrike" dirty="0">
                          <a:effectLst/>
                          <a:latin typeface="Comic Sans MS" panose="030F0702030302020204" pitchFamily="66" charset="0"/>
                        </a:rPr>
                        <a:t> eitt </a:t>
                      </a:r>
                      <a:r>
                        <a:rPr lang="nn-NO" sz="1100" b="1" u="none" strike="noStrike" dirty="0" err="1">
                          <a:effectLst/>
                          <a:latin typeface="Comic Sans MS" panose="030F0702030302020204" pitchFamily="66" charset="0"/>
                        </a:rPr>
                        <a:t>oyra</a:t>
                      </a:r>
                      <a:r>
                        <a:rPr lang="nn-NO" sz="1100" b="1" u="none" strike="noStrike" dirty="0">
                          <a:effectLst/>
                          <a:latin typeface="Comic Sans MS" panose="030F0702030302020204" pitchFamily="66" charset="0"/>
                        </a:rPr>
                        <a:t> </a:t>
                      </a:r>
                      <a:endParaRPr lang="nn-NO" sz="1100" b="1"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Dario Fo (</a:t>
                      </a:r>
                      <a:r>
                        <a:rPr lang="fo-FO" sz="1100" b="1" u="none"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Hans Torgarð og Marianna &amp; Árni Dahl).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Hans Tórgarð.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Ria Tórgarð, Hjálmar Dam, Sissal Hjaltalin, Rói Næss og Jákup Dahl. </a:t>
                      </a:r>
                    </a:p>
                    <a:p>
                      <a:pPr algn="l" fontAlgn="t"/>
                      <a:endParaRPr lang="fo-FO" sz="1100" b="0"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extLst>
                  <a:ext uri="{0D108BD9-81ED-4DB2-BD59-A6C34878D82A}">
                    <a16:rowId xmlns:a16="http://schemas.microsoft.com/office/drawing/2014/main" val="2848093011"/>
                  </a:ext>
                </a:extLst>
              </a:tr>
              <a:tr h="600539">
                <a:tc>
                  <a:txBody>
                    <a:bodyPr/>
                    <a:lstStyle/>
                    <a:p>
                      <a:pPr algn="ctr" fontAlgn="t"/>
                      <a:r>
                        <a:rPr lang="fo-FO" sz="1100" u="none" strike="noStrike">
                          <a:effectLst/>
                          <a:latin typeface="Comic Sans MS" panose="030F0702030302020204" pitchFamily="66" charset="0"/>
                        </a:rPr>
                        <a:t>2014</a:t>
                      </a:r>
                      <a:endParaRPr lang="fo-FO" sz="1100" b="0"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Jólaleikur: Gangnam Jól</a:t>
                      </a:r>
                      <a:endParaRPr lang="fo-FO" sz="1100" b="1"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Dario Fo (</a:t>
                      </a:r>
                      <a:r>
                        <a:rPr lang="fo-FO" sz="1100" b="1" u="none"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Hans Torgarð og Marianna &amp; Árni Dahl).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Hans Tórgarð.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Ria Tórgarð, Hjálmar Dam, Sissal Hjaltalin, Rói Næss og Jákup Dahl. </a:t>
                      </a:r>
                    </a:p>
                    <a:p>
                      <a:pPr algn="l" fontAlgn="t"/>
                      <a:endParaRPr lang="fo-FO" sz="600" b="0" i="0" u="none" strike="noStrike" dirty="0">
                        <a:solidFill>
                          <a:srgbClr val="000000"/>
                        </a:solidFill>
                        <a:effectLst/>
                        <a:latin typeface="Comic Sans MS" panose="030F0702030302020204" pitchFamily="66" charset="0"/>
                      </a:endParaRPr>
                    </a:p>
                  </a:txBody>
                  <a:tcPr marL="2223" marR="2223" marT="2223" marB="0">
                    <a:solidFill>
                      <a:schemeClr val="accent1">
                        <a:lumMod val="20000"/>
                        <a:lumOff val="80000"/>
                      </a:schemeClr>
                    </a:solidFill>
                  </a:tcPr>
                </a:tc>
                <a:extLst>
                  <a:ext uri="{0D108BD9-81ED-4DB2-BD59-A6C34878D82A}">
                    <a16:rowId xmlns:a16="http://schemas.microsoft.com/office/drawing/2014/main" val="1554875334"/>
                  </a:ext>
                </a:extLst>
              </a:tr>
            </a:tbl>
          </a:graphicData>
        </a:graphic>
      </p:graphicFrame>
    </p:spTree>
    <p:extLst>
      <p:ext uri="{BB962C8B-B14F-4D97-AF65-F5344CB8AC3E}">
        <p14:creationId xmlns:p14="http://schemas.microsoft.com/office/powerpoint/2010/main" val="3366609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9228030-D49E-F6A0-9CEE-5501EA7655A0}"/>
              </a:ext>
            </a:extLst>
          </p:cNvPr>
          <p:cNvGraphicFramePr>
            <a:graphicFrameLocks noGrp="1"/>
          </p:cNvGraphicFramePr>
          <p:nvPr>
            <p:extLst>
              <p:ext uri="{D42A27DB-BD31-4B8C-83A1-F6EECF244321}">
                <p14:modId xmlns:p14="http://schemas.microsoft.com/office/powerpoint/2010/main" val="2447327024"/>
              </p:ext>
            </p:extLst>
          </p:nvPr>
        </p:nvGraphicFramePr>
        <p:xfrm>
          <a:off x="1" y="0"/>
          <a:ext cx="12192001" cy="6857999"/>
        </p:xfrm>
        <a:graphic>
          <a:graphicData uri="http://schemas.openxmlformats.org/drawingml/2006/table">
            <a:tbl>
              <a:tblPr>
                <a:tableStyleId>{5C22544A-7EE6-4342-B048-85BDC9FD1C3A}</a:tableStyleId>
              </a:tblPr>
              <a:tblGrid>
                <a:gridCol w="1072679">
                  <a:extLst>
                    <a:ext uri="{9D8B030D-6E8A-4147-A177-3AD203B41FA5}">
                      <a16:colId xmlns:a16="http://schemas.microsoft.com/office/drawing/2014/main" val="2446375890"/>
                    </a:ext>
                  </a:extLst>
                </a:gridCol>
                <a:gridCol w="3253014">
                  <a:extLst>
                    <a:ext uri="{9D8B030D-6E8A-4147-A177-3AD203B41FA5}">
                      <a16:colId xmlns:a16="http://schemas.microsoft.com/office/drawing/2014/main" val="4060462995"/>
                    </a:ext>
                  </a:extLst>
                </a:gridCol>
                <a:gridCol w="2238635">
                  <a:extLst>
                    <a:ext uri="{9D8B030D-6E8A-4147-A177-3AD203B41FA5}">
                      <a16:colId xmlns:a16="http://schemas.microsoft.com/office/drawing/2014/main" val="3239390692"/>
                    </a:ext>
                  </a:extLst>
                </a:gridCol>
                <a:gridCol w="5627673">
                  <a:extLst>
                    <a:ext uri="{9D8B030D-6E8A-4147-A177-3AD203B41FA5}">
                      <a16:colId xmlns:a16="http://schemas.microsoft.com/office/drawing/2014/main" val="1303244859"/>
                    </a:ext>
                  </a:extLst>
                </a:gridCol>
              </a:tblGrid>
              <a:tr h="217362">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3275668943"/>
                  </a:ext>
                </a:extLst>
              </a:tr>
              <a:tr h="170985">
                <a:tc>
                  <a:txBody>
                    <a:bodyPr/>
                    <a:lstStyle/>
                    <a:p>
                      <a:pPr algn="ctr" fontAlgn="t"/>
                      <a:r>
                        <a:rPr lang="fo-FO" sz="1100" u="none" strike="noStrike" dirty="0">
                          <a:effectLst/>
                          <a:latin typeface="Comic Sans MS" panose="030F0702030302020204" pitchFamily="66" charset="0"/>
                        </a:rPr>
                        <a:t>1927</a:t>
                      </a:r>
                      <a:endParaRPr lang="fo-FO" sz="1100" b="0"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Tá øll vildu giftast</a:t>
                      </a:r>
                      <a:endParaRPr lang="fo-FO" sz="1100" b="1"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Kvívík</a:t>
                      </a:r>
                      <a:endParaRPr lang="fo-FO" sz="1100" b="1"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2615521944"/>
                  </a:ext>
                </a:extLst>
              </a:tr>
              <a:tr h="508122">
                <a:tc>
                  <a:txBody>
                    <a:bodyPr/>
                    <a:lstStyle/>
                    <a:p>
                      <a:pPr algn="ctr" fontAlgn="t"/>
                      <a:r>
                        <a:rPr lang="fo-FO" sz="1100" u="none" strike="noStrike">
                          <a:effectLst/>
                          <a:latin typeface="Comic Sans MS" panose="030F0702030302020204" pitchFamily="66" charset="0"/>
                        </a:rPr>
                        <a:t>1927</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Mýrufólkini</a:t>
                      </a:r>
                      <a:endParaRPr lang="fo-FO" sz="1100" b="1"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Gøtu (Gøtu Lestra- og ungmannafelag hevur framført fleiri leikir)</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Leikandi: Jákup Simonsen (Lukas), Ragnhild (Kristina), Havnar-Jákup (harra Klæmint), Oluffa Olsen (Elsa) og Andrias Poulsen (Nilla).</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3701081811"/>
                  </a:ext>
                </a:extLst>
              </a:tr>
              <a:tr h="170985">
                <a:tc>
                  <a:txBody>
                    <a:bodyPr/>
                    <a:lstStyle/>
                    <a:p>
                      <a:pPr algn="ctr" fontAlgn="t"/>
                      <a:r>
                        <a:rPr lang="fo-FO" sz="1100" u="none" strike="noStrike">
                          <a:effectLst/>
                          <a:latin typeface="Comic Sans MS" panose="030F0702030302020204" pitchFamily="66" charset="0"/>
                        </a:rPr>
                        <a:t>1928</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Jákup Sibbi</a:t>
                      </a:r>
                      <a:endParaRPr lang="fo-FO" sz="1100" b="1"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Kvívík</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2162135260"/>
                  </a:ext>
                </a:extLst>
              </a:tr>
              <a:tr h="339554">
                <a:tc>
                  <a:txBody>
                    <a:bodyPr/>
                    <a:lstStyle/>
                    <a:p>
                      <a:pPr algn="ctr" fontAlgn="t"/>
                      <a:r>
                        <a:rPr lang="fo-FO" sz="1100" u="none" strike="noStrike">
                          <a:effectLst/>
                          <a:latin typeface="Comic Sans MS" panose="030F0702030302020204" pitchFamily="66" charset="0"/>
                        </a:rPr>
                        <a:t>1928</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Tá øll vildu giftast</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á Velbastað</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Leikandi: Hansina, Jens Jensen, Tróndur við Á, Vilmund Poulsen, Lena í Hesti og Dion Dalsgarð.</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1781508222"/>
                  </a:ext>
                </a:extLst>
              </a:tr>
              <a:tr h="508122">
                <a:tc>
                  <a:txBody>
                    <a:bodyPr/>
                    <a:lstStyle/>
                    <a:p>
                      <a:pPr algn="ctr" fontAlgn="t"/>
                      <a:r>
                        <a:rPr lang="fo-FO" sz="1100" u="none" strike="noStrike">
                          <a:effectLst/>
                          <a:latin typeface="Comic Sans MS" panose="030F0702030302020204" pitchFamily="66" charset="0"/>
                        </a:rPr>
                        <a:t>1928</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Hin politiski kannustoyparin</a:t>
                      </a:r>
                      <a:endParaRPr lang="fo-FO" sz="1100" b="1"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Gøtu (Gøtu Lestra- og ungmannafelag hevur framført fleiri leikir)</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3014610793"/>
                  </a:ext>
                </a:extLst>
              </a:tr>
              <a:tr h="170985">
                <a:tc>
                  <a:txBody>
                    <a:bodyPr/>
                    <a:lstStyle/>
                    <a:p>
                      <a:pPr algn="ctr"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 </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123041254"/>
                  </a:ext>
                </a:extLst>
              </a:tr>
              <a:tr h="225305">
                <a:tc>
                  <a:txBody>
                    <a:bodyPr/>
                    <a:lstStyle/>
                    <a:p>
                      <a:pPr algn="ctr" fontAlgn="t"/>
                      <a:r>
                        <a:rPr lang="fo-FO" sz="1100" u="none" strike="noStrike">
                          <a:effectLst/>
                          <a:latin typeface="Comic Sans MS" panose="030F0702030302020204" pitchFamily="66" charset="0"/>
                        </a:rPr>
                        <a:t>1928-30</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Tvinni pør</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á Velbastað</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57509009"/>
                  </a:ext>
                </a:extLst>
              </a:tr>
              <a:tr h="225305">
                <a:tc>
                  <a:txBody>
                    <a:bodyPr/>
                    <a:lstStyle/>
                    <a:p>
                      <a:pPr algn="ctr" fontAlgn="t"/>
                      <a:r>
                        <a:rPr lang="fo-FO" sz="1100" u="none" strike="noStrike">
                          <a:effectLst/>
                          <a:latin typeface="Comic Sans MS" panose="030F0702030302020204" pitchFamily="66" charset="0"/>
                        </a:rPr>
                        <a:t>1928-30</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Mýrufólkini</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á Velbastað</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4245700052"/>
                  </a:ext>
                </a:extLst>
              </a:tr>
              <a:tr h="170985">
                <a:tc>
                  <a:txBody>
                    <a:bodyPr/>
                    <a:lstStyle/>
                    <a:p>
                      <a:pPr algn="ctr" fontAlgn="t"/>
                      <a:r>
                        <a:rPr lang="fo-FO" sz="1100" u="none" strike="noStrike">
                          <a:effectLst/>
                          <a:latin typeface="Comic Sans MS" panose="030F0702030302020204" pitchFamily="66" charset="0"/>
                        </a:rPr>
                        <a:t>1929</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Jákup á Møn</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Kvívík</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3008057109"/>
                  </a:ext>
                </a:extLst>
              </a:tr>
              <a:tr h="508122">
                <a:tc>
                  <a:txBody>
                    <a:bodyPr/>
                    <a:lstStyle/>
                    <a:p>
                      <a:pPr algn="ctr" fontAlgn="t"/>
                      <a:r>
                        <a:rPr lang="fo-FO" sz="1100" u="none" strike="noStrike">
                          <a:effectLst/>
                          <a:latin typeface="Comic Sans MS" panose="030F0702030302020204" pitchFamily="66" charset="0"/>
                        </a:rPr>
                        <a:t>1929/30</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Kvøldskemt</a:t>
                      </a:r>
                      <a:endParaRPr lang="fo-FO" sz="1100" b="1"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Fráhaldsfelagið í Gøtu</a:t>
                      </a:r>
                      <a:endParaRPr lang="fo-FO" sz="1100" b="1"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Frá 1929 - 1930 hevði Fráhaldsfelagið kvøldskemt. Losjan varð stovnað 5. november 1931.</a:t>
                      </a:r>
                    </a:p>
                    <a:p>
                      <a:pPr algn="l" fontAlgn="t"/>
                      <a:endParaRPr lang="fo-FO" sz="1100" b="0"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1865879949"/>
                  </a:ext>
                </a:extLst>
              </a:tr>
              <a:tr h="347446">
                <a:tc>
                  <a:txBody>
                    <a:bodyPr/>
                    <a:lstStyle/>
                    <a:p>
                      <a:pPr algn="ctr" fontAlgn="t"/>
                      <a:r>
                        <a:rPr lang="fo-FO" sz="1100" u="none" strike="noStrike">
                          <a:effectLst/>
                          <a:latin typeface="Comic Sans MS" panose="030F0702030302020204" pitchFamily="66" charset="0"/>
                        </a:rPr>
                        <a:t>1930</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Giftingarfør genta</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á Velbastað</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Leikandi: Jensia úr Skálavík (slektaðúr Skúvoy), Dion Dalsgarð, Petur Andreassen og Palli av Steinum. Hav møguliga sjálvi umsett leikhandritið.</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2763867233"/>
                  </a:ext>
                </a:extLst>
              </a:tr>
              <a:tr h="233132">
                <a:tc>
                  <a:txBody>
                    <a:bodyPr/>
                    <a:lstStyle/>
                    <a:p>
                      <a:pPr algn="ctr" fontAlgn="t"/>
                      <a:r>
                        <a:rPr lang="fo-FO" sz="1100" u="none" strike="noStrike">
                          <a:effectLst/>
                          <a:latin typeface="Comic Sans MS" panose="030F0702030302020204" pitchFamily="66" charset="0"/>
                        </a:rPr>
                        <a:t>1932</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i-FI" sz="1100" b="1" u="none" strike="noStrike" dirty="0">
                          <a:effectLst/>
                          <a:latin typeface="Comic Sans MS" panose="030F0702030302020204" pitchFamily="66" charset="0"/>
                        </a:rPr>
                        <a:t>Brot </a:t>
                      </a:r>
                      <a:r>
                        <a:rPr lang="fi-FI" sz="1100" b="1" u="none" strike="noStrike" dirty="0" err="1">
                          <a:effectLst/>
                          <a:latin typeface="Comic Sans MS" panose="030F0702030302020204" pitchFamily="66" charset="0"/>
                        </a:rPr>
                        <a:t>úr</a:t>
                      </a:r>
                      <a:r>
                        <a:rPr lang="fi-FI" sz="1100" b="1" u="none" strike="noStrike" dirty="0">
                          <a:effectLst/>
                          <a:latin typeface="Comic Sans MS" panose="030F0702030302020204" pitchFamily="66" charset="0"/>
                        </a:rPr>
                        <a:t> "</a:t>
                      </a:r>
                      <a:r>
                        <a:rPr lang="fi-FI" sz="1100" b="1" u="none" strike="noStrike" dirty="0" err="1">
                          <a:effectLst/>
                          <a:latin typeface="Comic Sans MS" panose="030F0702030302020204" pitchFamily="66" charset="0"/>
                        </a:rPr>
                        <a:t>Hin</a:t>
                      </a:r>
                      <a:r>
                        <a:rPr lang="fi-FI" sz="1100" b="1" u="none" strike="noStrike" dirty="0">
                          <a:effectLst/>
                          <a:latin typeface="Comic Sans MS" panose="030F0702030302020204" pitchFamily="66" charset="0"/>
                        </a:rPr>
                        <a:t> politiski </a:t>
                      </a:r>
                      <a:r>
                        <a:rPr lang="fi-FI" sz="1100" b="1" u="none" strike="noStrike" dirty="0" err="1">
                          <a:effectLst/>
                          <a:latin typeface="Comic Sans MS" panose="030F0702030302020204" pitchFamily="66" charset="0"/>
                        </a:rPr>
                        <a:t>kannustoyparin</a:t>
                      </a:r>
                      <a:endParaRPr lang="fi-FI" sz="1100" b="1"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Kvívík</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1800537976"/>
                  </a:ext>
                </a:extLst>
              </a:tr>
              <a:tr h="170985">
                <a:tc>
                  <a:txBody>
                    <a:bodyPr/>
                    <a:lstStyle/>
                    <a:p>
                      <a:pPr algn="ctr" fontAlgn="t"/>
                      <a:r>
                        <a:rPr lang="fo-FO" sz="1100" u="none" strike="noStrike">
                          <a:effectLst/>
                          <a:latin typeface="Comic Sans MS" panose="030F0702030302020204" pitchFamily="66" charset="0"/>
                        </a:rPr>
                        <a:t>1933</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Páll fangi</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Kvívík</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1536198782"/>
                  </a:ext>
                </a:extLst>
              </a:tr>
              <a:tr h="576073">
                <a:tc>
                  <a:txBody>
                    <a:bodyPr/>
                    <a:lstStyle/>
                    <a:p>
                      <a:pPr algn="ctr" fontAlgn="t"/>
                      <a:r>
                        <a:rPr lang="fo-FO" sz="1100" u="none" strike="noStrike">
                          <a:effectLst/>
                          <a:latin typeface="Comic Sans MS" panose="030F0702030302020204" pitchFamily="66" charset="0"/>
                        </a:rPr>
                        <a:t>1933</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Tá øll vildu giftast</a:t>
                      </a:r>
                      <a:endParaRPr lang="fo-FO" sz="1100" b="1"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Amanda úr Konoy, Amanda Jacobsen (hjá Benadict), Ragnhild, Leon, Hans David, Óla Jákup Hansen og Palli Thomsen. Spældur í fiskahúsinum hjá Marius Berg. Losjan spældi fyrsta leikin á Kyndilsmessu í 1933. </a:t>
                      </a:r>
                      <a:endParaRPr lang="fo-FO" sz="1100" b="0"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3057780545"/>
                  </a:ext>
                </a:extLst>
              </a:tr>
              <a:tr h="339554">
                <a:tc>
                  <a:txBody>
                    <a:bodyPr/>
                    <a:lstStyle/>
                    <a:p>
                      <a:pPr algn="ctr" fontAlgn="t"/>
                      <a:r>
                        <a:rPr lang="fo-FO" sz="1100" u="none" strike="noStrike">
                          <a:effectLst/>
                          <a:latin typeface="Comic Sans MS" panose="030F0702030302020204" pitchFamily="66" charset="0"/>
                        </a:rPr>
                        <a:t>1935</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Hjá Dalabóndanum</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Einar 4 - 5 framførslur. </a:t>
                      </a:r>
                    </a:p>
                    <a:p>
                      <a:pPr algn="l" fontAlgn="t"/>
                      <a:endParaRPr lang="fo-FO" sz="1100" b="0"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483142237"/>
                  </a:ext>
                </a:extLst>
              </a:tr>
              <a:tr h="170985">
                <a:tc>
                  <a:txBody>
                    <a:bodyPr/>
                    <a:lstStyle/>
                    <a:p>
                      <a:pPr algn="ctr" fontAlgn="t"/>
                      <a:r>
                        <a:rPr lang="fo-FO" sz="1100" u="none" strike="noStrike">
                          <a:effectLst/>
                          <a:latin typeface="Comic Sans MS" panose="030F0702030302020204" pitchFamily="66" charset="0"/>
                        </a:rPr>
                        <a:t>1936/37</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Heimadoktarin</a:t>
                      </a:r>
                      <a:endParaRPr lang="fo-FO" sz="1100" b="1"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m.a.: Tummas Jacobsen og Heine Heinesen. </a:t>
                      </a:r>
                      <a:endParaRPr lang="fo-FO" sz="1100" b="0"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228405825"/>
                  </a:ext>
                </a:extLst>
              </a:tr>
              <a:tr h="508122">
                <a:tc>
                  <a:txBody>
                    <a:bodyPr/>
                    <a:lstStyle/>
                    <a:p>
                      <a:pPr algn="ctr" fontAlgn="t"/>
                      <a:r>
                        <a:rPr lang="fo-FO" sz="1100" u="none" strike="noStrike">
                          <a:effectLst/>
                          <a:latin typeface="Comic Sans MS" panose="030F0702030302020204" pitchFamily="66" charset="0"/>
                        </a:rPr>
                        <a:t>1939</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Vinarlig hjún</a:t>
                      </a:r>
                      <a:endParaRPr lang="fo-FO" sz="1100" b="1"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Ragnhild Simonsen (Lisa), Tummas Jacobsen (Læars), Brynhild Hansen (Elinborg) og Ásmundur Thomsen (Ólavur). Spældur 3 ferðir í lítla Sali í Losjuni. Hetta var fyrstu ferð framførsla var í Losjuni. </a:t>
                      </a:r>
                      <a:endParaRPr lang="fo-FO" sz="1100" b="0"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220508155"/>
                  </a:ext>
                </a:extLst>
              </a:tr>
              <a:tr h="225305">
                <a:tc>
                  <a:txBody>
                    <a:bodyPr/>
                    <a:lstStyle/>
                    <a:p>
                      <a:pPr algn="ctr" fontAlgn="t"/>
                      <a:r>
                        <a:rPr lang="fo-FO" sz="1100" u="none" strike="noStrike">
                          <a:effectLst/>
                          <a:latin typeface="Comic Sans MS" panose="030F0702030302020204" pitchFamily="66" charset="0"/>
                        </a:rPr>
                        <a:t>1939</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Tvinni pør</a:t>
                      </a:r>
                      <a:endParaRPr lang="fo-FO" sz="1100" b="1"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Haldórsvík</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Framførdur um heystið 1939.</a:t>
                      </a:r>
                      <a:endParaRPr lang="fo-FO" sz="1100" b="0"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1845259664"/>
                  </a:ext>
                </a:extLst>
              </a:tr>
              <a:tr h="845260">
                <a:tc>
                  <a:txBody>
                    <a:bodyPr/>
                    <a:lstStyle/>
                    <a:p>
                      <a:pPr algn="ctr" fontAlgn="t"/>
                      <a:r>
                        <a:rPr lang="fo-FO" sz="1100" u="none" strike="noStrike">
                          <a:effectLst/>
                          <a:latin typeface="Comic Sans MS" panose="030F0702030302020204" pitchFamily="66" charset="0"/>
                        </a:rPr>
                        <a:t>1940</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Hjá Dalabóndanum</a:t>
                      </a:r>
                      <a:endParaRPr lang="fo-FO" sz="1100" b="1"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Jákup Simonsen (Nykur), Jacobina Heinesen (Hulda), Havnar-Jákup (Gudbrandur), Reimar Isaksen (Doktor Blumenduft), Andrias Hansen (Gulakur), Brynhild Hansen (Ingibjørg), Ragnhild Simonsen (Astrid), Ásmundur Thomsen (Torstein), ? (Ólavur bóndi), Jenny Hansen av Glyvrum (kona hansara) og Tummas Jacobsen (Haldur bóndi). </a:t>
                      </a:r>
                      <a:endParaRPr lang="fo-FO" sz="1100" b="0"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2240410286"/>
                  </a:ext>
                </a:extLst>
              </a:tr>
              <a:tr h="225305">
                <a:tc>
                  <a:txBody>
                    <a:bodyPr/>
                    <a:lstStyle/>
                    <a:p>
                      <a:pPr algn="ctr" fontAlgn="t"/>
                      <a:r>
                        <a:rPr lang="fo-FO" sz="1100" u="none" strike="noStrike">
                          <a:effectLst/>
                          <a:latin typeface="Comic Sans MS" panose="030F0702030302020204" pitchFamily="66" charset="0"/>
                        </a:rPr>
                        <a:t>1940</a:t>
                      </a:r>
                      <a:endParaRPr lang="fo-FO" sz="1100" b="0"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Høvdingar hittast</a:t>
                      </a:r>
                      <a:endParaRPr lang="fo-FO" sz="1100" b="1"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Haldórsvík</a:t>
                      </a:r>
                      <a:endParaRPr lang="fo-FO" sz="1100" b="1" i="0" u="none" strike="noStrike">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403" marR="2403" marT="2403" marB="0">
                    <a:solidFill>
                      <a:schemeClr val="accent1">
                        <a:lumMod val="20000"/>
                        <a:lumOff val="80000"/>
                      </a:schemeClr>
                    </a:solidFill>
                  </a:tcPr>
                </a:tc>
                <a:extLst>
                  <a:ext uri="{0D108BD9-81ED-4DB2-BD59-A6C34878D82A}">
                    <a16:rowId xmlns:a16="http://schemas.microsoft.com/office/drawing/2014/main" val="3204135845"/>
                  </a:ext>
                </a:extLst>
              </a:tr>
            </a:tbl>
          </a:graphicData>
        </a:graphic>
      </p:graphicFrame>
    </p:spTree>
    <p:extLst>
      <p:ext uri="{BB962C8B-B14F-4D97-AF65-F5344CB8AC3E}">
        <p14:creationId xmlns:p14="http://schemas.microsoft.com/office/powerpoint/2010/main" val="4108323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D70CD7C-8035-F1D1-6934-A1C237C5D13C}"/>
              </a:ext>
            </a:extLst>
          </p:cNvPr>
          <p:cNvGraphicFramePr>
            <a:graphicFrameLocks noGrp="1"/>
          </p:cNvGraphicFramePr>
          <p:nvPr>
            <p:extLst>
              <p:ext uri="{D42A27DB-BD31-4B8C-83A1-F6EECF244321}">
                <p14:modId xmlns:p14="http://schemas.microsoft.com/office/powerpoint/2010/main" val="1807992431"/>
              </p:ext>
            </p:extLst>
          </p:nvPr>
        </p:nvGraphicFramePr>
        <p:xfrm>
          <a:off x="1" y="0"/>
          <a:ext cx="12192000" cy="6858002"/>
        </p:xfrm>
        <a:graphic>
          <a:graphicData uri="http://schemas.openxmlformats.org/drawingml/2006/table">
            <a:tbl>
              <a:tblPr>
                <a:tableStyleId>{5C22544A-7EE6-4342-B048-85BDC9FD1C3A}</a:tableStyleId>
              </a:tblPr>
              <a:tblGrid>
                <a:gridCol w="1072680">
                  <a:extLst>
                    <a:ext uri="{9D8B030D-6E8A-4147-A177-3AD203B41FA5}">
                      <a16:colId xmlns:a16="http://schemas.microsoft.com/office/drawing/2014/main" val="94968835"/>
                    </a:ext>
                  </a:extLst>
                </a:gridCol>
                <a:gridCol w="3253014">
                  <a:extLst>
                    <a:ext uri="{9D8B030D-6E8A-4147-A177-3AD203B41FA5}">
                      <a16:colId xmlns:a16="http://schemas.microsoft.com/office/drawing/2014/main" val="1733807000"/>
                    </a:ext>
                  </a:extLst>
                </a:gridCol>
                <a:gridCol w="2238631">
                  <a:extLst>
                    <a:ext uri="{9D8B030D-6E8A-4147-A177-3AD203B41FA5}">
                      <a16:colId xmlns:a16="http://schemas.microsoft.com/office/drawing/2014/main" val="3427040186"/>
                    </a:ext>
                  </a:extLst>
                </a:gridCol>
                <a:gridCol w="5627675">
                  <a:extLst>
                    <a:ext uri="{9D8B030D-6E8A-4147-A177-3AD203B41FA5}">
                      <a16:colId xmlns:a16="http://schemas.microsoft.com/office/drawing/2014/main" val="3163838577"/>
                    </a:ext>
                  </a:extLst>
                </a:gridCol>
              </a:tblGrid>
              <a:tr h="216754">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142135409"/>
                  </a:ext>
                </a:extLst>
              </a:tr>
              <a:tr h="430129">
                <a:tc>
                  <a:txBody>
                    <a:bodyPr/>
                    <a:lstStyle/>
                    <a:p>
                      <a:pPr algn="ctr" fontAlgn="t"/>
                      <a:r>
                        <a:rPr lang="fo-FO" sz="1100" u="none" strike="noStrike">
                          <a:effectLst/>
                          <a:latin typeface="Comic Sans MS" panose="030F0702030302020204" pitchFamily="66" charset="0"/>
                        </a:rPr>
                        <a:t>2014</a:t>
                      </a:r>
                      <a:endParaRPr lang="fo-FO" sz="1100" b="0"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Morð á Mýruborg</a:t>
                      </a:r>
                      <a:endParaRPr lang="fo-FO" sz="1100" b="1"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Virkið</a:t>
                      </a:r>
                      <a:endParaRPr lang="fo-FO" sz="1100" b="1"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Ung á Sandi &amp; Sóley Danielsen.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Sóley Danielsen.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Virkið á Sandi.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Ung á Sandi. </a:t>
                      </a:r>
                    </a:p>
                    <a:p>
                      <a:pPr algn="l" fontAlgn="t"/>
                      <a:endParaRPr lang="fo-FO" sz="600" b="0"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extLst>
                  <a:ext uri="{0D108BD9-81ED-4DB2-BD59-A6C34878D82A}">
                    <a16:rowId xmlns:a16="http://schemas.microsoft.com/office/drawing/2014/main" val="1878652134"/>
                  </a:ext>
                </a:extLst>
              </a:tr>
              <a:tr h="206120">
                <a:tc>
                  <a:txBody>
                    <a:bodyPr/>
                    <a:lstStyle/>
                    <a:p>
                      <a:pPr algn="ctr" fontAlgn="b"/>
                      <a:r>
                        <a:rPr lang="fo-FO" sz="1100" u="none" strike="noStrike">
                          <a:effectLst/>
                          <a:latin typeface="Comic Sans MS" panose="030F0702030302020204" pitchFamily="66" charset="0"/>
                        </a:rPr>
                        <a:t>2014</a:t>
                      </a:r>
                      <a:endParaRPr lang="fo-FO" sz="1100" b="0" i="0" u="none" strike="noStrike">
                        <a:solidFill>
                          <a:srgbClr val="000000"/>
                        </a:solidFill>
                        <a:effectLst/>
                        <a:latin typeface="Comic Sans MS" panose="030F0702030302020204" pitchFamily="66" charset="0"/>
                      </a:endParaRPr>
                    </a:p>
                  </a:txBody>
                  <a:tcPr marL="2241" marR="2241" marT="2241" marB="0" anchor="b">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Ovastevnukabarettin </a:t>
                      </a:r>
                      <a:endParaRPr lang="fo-FO" sz="1100" b="1" i="0" u="none" strike="noStrike">
                        <a:solidFill>
                          <a:srgbClr val="000000"/>
                        </a:solidFill>
                        <a:effectLst/>
                        <a:latin typeface="Comic Sans MS" panose="030F0702030302020204" pitchFamily="66" charset="0"/>
                      </a:endParaRPr>
                    </a:p>
                  </a:txBody>
                  <a:tcPr marL="2241" marR="2241" marT="2241"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241" marR="2241" marT="2241"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241" marR="2241" marT="2241" marB="0" anchor="b">
                    <a:solidFill>
                      <a:schemeClr val="accent1">
                        <a:lumMod val="20000"/>
                        <a:lumOff val="80000"/>
                      </a:schemeClr>
                    </a:solidFill>
                  </a:tcPr>
                </a:tc>
                <a:extLst>
                  <a:ext uri="{0D108BD9-81ED-4DB2-BD59-A6C34878D82A}">
                    <a16:rowId xmlns:a16="http://schemas.microsoft.com/office/drawing/2014/main" val="1154388081"/>
                  </a:ext>
                </a:extLst>
              </a:tr>
              <a:tr h="430129">
                <a:tc>
                  <a:txBody>
                    <a:bodyPr/>
                    <a:lstStyle/>
                    <a:p>
                      <a:pPr algn="ctr" fontAlgn="t"/>
                      <a:r>
                        <a:rPr lang="fo-FO" sz="1100" u="none" strike="noStrike">
                          <a:effectLst/>
                          <a:latin typeface="Comic Sans MS" panose="030F0702030302020204" pitchFamily="66" charset="0"/>
                        </a:rPr>
                        <a:t>2014</a:t>
                      </a:r>
                      <a:endParaRPr lang="fo-FO" sz="1100" b="0"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Oliver Twist</a:t>
                      </a:r>
                      <a:endParaRPr lang="fo-FO" sz="1100" b="1"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Sjónleikarafelagið Glotti</a:t>
                      </a:r>
                      <a:endParaRPr lang="fo-FO" sz="1100" b="1"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Lionel Bart (</a:t>
                      </a:r>
                      <a:r>
                        <a:rPr lang="fo-FO" sz="1100" b="1" u="none" strike="noStrike" dirty="0">
                          <a:effectLst/>
                          <a:latin typeface="Comic Sans MS" panose="030F0702030302020204" pitchFamily="66" charset="0"/>
                        </a:rPr>
                        <a:t>Týtt</a:t>
                      </a:r>
                      <a:r>
                        <a:rPr lang="fo-FO" sz="1100" u="none" strike="noStrike" dirty="0">
                          <a:effectLst/>
                          <a:latin typeface="Comic Sans MS" panose="030F0702030302020204" pitchFamily="66" charset="0"/>
                        </a:rPr>
                        <a:t>: Bergur Rasmussen).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Ria Tórgarð.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Víkingahúsið.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59 (børn+vaksin) frá Sjónleikarfelagnum Glotti.</a:t>
                      </a:r>
                    </a:p>
                    <a:p>
                      <a:pPr algn="l" fontAlgn="t"/>
                      <a:endParaRPr lang="fo-FO" sz="600" b="0"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extLst>
                  <a:ext uri="{0D108BD9-81ED-4DB2-BD59-A6C34878D82A}">
                    <a16:rowId xmlns:a16="http://schemas.microsoft.com/office/drawing/2014/main" val="3390526148"/>
                  </a:ext>
                </a:extLst>
              </a:tr>
              <a:tr h="206120">
                <a:tc>
                  <a:txBody>
                    <a:bodyPr/>
                    <a:lstStyle/>
                    <a:p>
                      <a:pPr algn="ctr" fontAlgn="b"/>
                      <a:r>
                        <a:rPr lang="fo-FO" sz="1100" u="none" strike="noStrike">
                          <a:effectLst/>
                          <a:latin typeface="Comic Sans MS" panose="030F0702030302020204" pitchFamily="66" charset="0"/>
                        </a:rPr>
                        <a:t>2015</a:t>
                      </a:r>
                      <a:endParaRPr lang="fo-FO" sz="1100" b="0" i="0" u="none" strike="noStrike">
                        <a:solidFill>
                          <a:srgbClr val="000000"/>
                        </a:solidFill>
                        <a:effectLst/>
                        <a:latin typeface="Comic Sans MS" panose="030F0702030302020204" pitchFamily="66" charset="0"/>
                      </a:endParaRPr>
                    </a:p>
                  </a:txBody>
                  <a:tcPr marL="2241" marR="2241" marT="2241" marB="0" anchor="b">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Ovastevnukabarettin </a:t>
                      </a:r>
                      <a:endParaRPr lang="fo-FO" sz="1100" b="1" i="0" u="none" strike="noStrike">
                        <a:solidFill>
                          <a:srgbClr val="000000"/>
                        </a:solidFill>
                        <a:effectLst/>
                        <a:latin typeface="Comic Sans MS" panose="030F0702030302020204" pitchFamily="66" charset="0"/>
                      </a:endParaRPr>
                    </a:p>
                  </a:txBody>
                  <a:tcPr marL="2241" marR="2241" marT="2241"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241" marR="2241" marT="2241"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241" marR="2241" marT="2241" marB="0" anchor="b">
                    <a:solidFill>
                      <a:schemeClr val="accent1">
                        <a:lumMod val="20000"/>
                        <a:lumOff val="80000"/>
                      </a:schemeClr>
                    </a:solidFill>
                  </a:tcPr>
                </a:tc>
                <a:extLst>
                  <a:ext uri="{0D108BD9-81ED-4DB2-BD59-A6C34878D82A}">
                    <a16:rowId xmlns:a16="http://schemas.microsoft.com/office/drawing/2014/main" val="794196353"/>
                  </a:ext>
                </a:extLst>
              </a:tr>
              <a:tr h="506537">
                <a:tc>
                  <a:txBody>
                    <a:bodyPr/>
                    <a:lstStyle/>
                    <a:p>
                      <a:pPr algn="ctr" fontAlgn="t"/>
                      <a:r>
                        <a:rPr lang="fo-FO" sz="1100" u="none" strike="noStrike">
                          <a:effectLst/>
                          <a:latin typeface="Comic Sans MS" panose="030F0702030302020204" pitchFamily="66" charset="0"/>
                        </a:rPr>
                        <a:t>2015</a:t>
                      </a:r>
                      <a:endParaRPr lang="fo-FO" sz="1100" b="0"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Dreymur Jóansøkunátt</a:t>
                      </a:r>
                      <a:endParaRPr lang="fo-FO" sz="1100" b="1"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Sjónleikarafelagið Glotti</a:t>
                      </a:r>
                      <a:endParaRPr lang="fo-FO" sz="1100" b="1"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William Shakespeare.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Noomi Reinert.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Losjan í Gøtu / Sjónleikarhúsið í Havn.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22 ungir leikarir frá Sjónleikarfelagnum Glotti.</a:t>
                      </a:r>
                    </a:p>
                    <a:p>
                      <a:pPr algn="l" fontAlgn="t"/>
                      <a:endParaRPr lang="fo-FO" sz="1100" b="0"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extLst>
                  <a:ext uri="{0D108BD9-81ED-4DB2-BD59-A6C34878D82A}">
                    <a16:rowId xmlns:a16="http://schemas.microsoft.com/office/drawing/2014/main" val="1623564095"/>
                  </a:ext>
                </a:extLst>
              </a:tr>
              <a:tr h="598226">
                <a:tc>
                  <a:txBody>
                    <a:bodyPr/>
                    <a:lstStyle/>
                    <a:p>
                      <a:pPr algn="ctr" fontAlgn="t"/>
                      <a:r>
                        <a:rPr lang="fo-FO" sz="1100" u="none" strike="noStrike">
                          <a:effectLst/>
                          <a:latin typeface="Comic Sans MS" panose="030F0702030302020204" pitchFamily="66" charset="0"/>
                        </a:rPr>
                        <a:t>2015</a:t>
                      </a:r>
                      <a:endParaRPr lang="fo-FO" sz="1100" b="0"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Norðoyastevnukabarett: Einastandandi</a:t>
                      </a:r>
                      <a:endParaRPr lang="fo-FO" sz="1100" b="1"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Leikhópurin.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Leikhópurin.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Badmintonhøllin í Klaksvík.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Alvi Justinussen, John Andersen, Ria Tórgarð, Súsanna Tórgarð og Hilmar Jan. </a:t>
                      </a:r>
                    </a:p>
                    <a:p>
                      <a:pPr algn="l" fontAlgn="t"/>
                      <a:endParaRPr lang="fo-FO" sz="600" b="0"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extLst>
                  <a:ext uri="{0D108BD9-81ED-4DB2-BD59-A6C34878D82A}">
                    <a16:rowId xmlns:a16="http://schemas.microsoft.com/office/drawing/2014/main" val="4220924799"/>
                  </a:ext>
                </a:extLst>
              </a:tr>
              <a:tr h="766322">
                <a:tc>
                  <a:txBody>
                    <a:bodyPr/>
                    <a:lstStyle/>
                    <a:p>
                      <a:pPr algn="ctr" fontAlgn="t"/>
                      <a:r>
                        <a:rPr lang="fo-FO" sz="1100" u="none" strike="noStrike">
                          <a:effectLst/>
                          <a:latin typeface="Comic Sans MS" panose="030F0702030302020204" pitchFamily="66" charset="0"/>
                        </a:rPr>
                        <a:t>2015</a:t>
                      </a:r>
                      <a:endParaRPr lang="fo-FO" sz="1100" b="0"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Operation Valentine</a:t>
                      </a:r>
                      <a:endParaRPr lang="fo-FO" sz="1100" b="1"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Det Ferösche Compagnie</a:t>
                      </a:r>
                      <a:endParaRPr lang="fo-FO" sz="1100" b="1"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Det Ferösche Compagnie &amp; Heimildarfólk.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Egill Heiðar Anton Pálsson. </a:t>
                      </a:r>
                      <a:r>
                        <a:rPr lang="fo-FO" sz="1100" b="1" u="none" strike="noStrike" dirty="0">
                          <a:effectLst/>
                          <a:latin typeface="Comic Sans MS" panose="030F0702030302020204" pitchFamily="66" charset="0"/>
                        </a:rPr>
                        <a:t>Framleiðslustjóri</a:t>
                      </a:r>
                      <a:r>
                        <a:rPr lang="fo-FO" sz="1100" u="none" strike="noStrike" dirty="0">
                          <a:effectLst/>
                          <a:latin typeface="Comic Sans MS" panose="030F0702030302020204" pitchFamily="66" charset="0"/>
                        </a:rPr>
                        <a:t>: Gunnvá Zachariasen.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Kjartan Hansen, Kristina S. Ougaard, Jens L. Thomsen, Kirstin Helgadóttir, Anna Katrin Egilstrøð + dansistatistar.</a:t>
                      </a:r>
                    </a:p>
                    <a:p>
                      <a:pPr algn="l" fontAlgn="t"/>
                      <a:endParaRPr lang="fo-FO" sz="600" b="0"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extLst>
                  <a:ext uri="{0D108BD9-81ED-4DB2-BD59-A6C34878D82A}">
                    <a16:rowId xmlns:a16="http://schemas.microsoft.com/office/drawing/2014/main" val="3540012187"/>
                  </a:ext>
                </a:extLst>
              </a:tr>
              <a:tr h="430129">
                <a:tc>
                  <a:txBody>
                    <a:bodyPr/>
                    <a:lstStyle/>
                    <a:p>
                      <a:pPr algn="ctr" fontAlgn="t"/>
                      <a:r>
                        <a:rPr lang="fo-FO" sz="1100" u="none" strike="noStrike">
                          <a:effectLst/>
                          <a:latin typeface="Comic Sans MS" panose="030F0702030302020204" pitchFamily="66" charset="0"/>
                        </a:rPr>
                        <a:t>2015</a:t>
                      </a:r>
                      <a:endParaRPr lang="fo-FO" sz="1100" b="0"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LeikRead</a:t>
                      </a:r>
                      <a:endParaRPr lang="fo-FO" sz="1100" b="1"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Havnar Sjónleikarafelag</a:t>
                      </a:r>
                      <a:endParaRPr lang="fo-FO" sz="1100" b="1"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Ymiskir norðurlendskir rithøvundar. </a:t>
                      </a:r>
                      <a:r>
                        <a:rPr lang="fo-FO" sz="1100" b="1" u="none" strike="noStrike" dirty="0">
                          <a:effectLst/>
                          <a:latin typeface="Comic Sans MS" panose="030F0702030302020204" pitchFamily="66" charset="0"/>
                        </a:rPr>
                        <a:t>Leikstjórar</a:t>
                      </a:r>
                      <a:r>
                        <a:rPr lang="fo-FO" sz="1100" u="none" strike="noStrike" dirty="0">
                          <a:effectLst/>
                          <a:latin typeface="Comic Sans MS" panose="030F0702030302020204" pitchFamily="66" charset="0"/>
                        </a:rPr>
                        <a:t>: Ymiskir.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Yrkis- og áhugaleikarar. </a:t>
                      </a:r>
                    </a:p>
                    <a:p>
                      <a:pPr algn="l" fontAlgn="t"/>
                      <a:endParaRPr lang="fo-FO" sz="600" b="0"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extLst>
                  <a:ext uri="{0D108BD9-81ED-4DB2-BD59-A6C34878D82A}">
                    <a16:rowId xmlns:a16="http://schemas.microsoft.com/office/drawing/2014/main" val="154112551"/>
                  </a:ext>
                </a:extLst>
              </a:tr>
              <a:tr h="674633">
                <a:tc>
                  <a:txBody>
                    <a:bodyPr/>
                    <a:lstStyle/>
                    <a:p>
                      <a:pPr algn="ctr" fontAlgn="t"/>
                      <a:r>
                        <a:rPr lang="fo-FO" sz="1100" u="none" strike="noStrike">
                          <a:effectLst/>
                          <a:latin typeface="Comic Sans MS" panose="030F0702030302020204" pitchFamily="66" charset="0"/>
                        </a:rPr>
                        <a:t>2015</a:t>
                      </a:r>
                      <a:endParaRPr lang="fo-FO" sz="1100" b="0"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Ólavsøkukabarettin 2015</a:t>
                      </a:r>
                      <a:endParaRPr lang="fo-FO" sz="1100" b="1"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Petur Meinhard E. Andersen, Jákup Wardum, Búi Rouch, Mike Viderø og Dávur Djurhuus.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Dávur Djurhuus.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Petur Meinhard E. Andersen, Jákup Wardum, Búi Rouch og Mike Viderø. </a:t>
                      </a:r>
                    </a:p>
                    <a:p>
                      <a:pPr algn="l" fontAlgn="t"/>
                      <a:endParaRPr lang="fo-FO" sz="1100" b="0"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extLst>
                  <a:ext uri="{0D108BD9-81ED-4DB2-BD59-A6C34878D82A}">
                    <a16:rowId xmlns:a16="http://schemas.microsoft.com/office/drawing/2014/main" val="1879530216"/>
                  </a:ext>
                </a:extLst>
              </a:tr>
              <a:tr h="430129">
                <a:tc>
                  <a:txBody>
                    <a:bodyPr/>
                    <a:lstStyle/>
                    <a:p>
                      <a:pPr algn="ctr" fontAlgn="t"/>
                      <a:r>
                        <a:rPr lang="fo-FO" sz="1100" u="none" strike="noStrike">
                          <a:effectLst/>
                          <a:latin typeface="Comic Sans MS" panose="030F0702030302020204" pitchFamily="66" charset="0"/>
                        </a:rPr>
                        <a:t>2015/16</a:t>
                      </a:r>
                      <a:endParaRPr lang="fo-FO" sz="1100" b="0"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Fólk og dólgar í Kardamummubýnum</a:t>
                      </a:r>
                      <a:endParaRPr lang="fo-FO" sz="1100" b="1"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Thorbjørn Egner.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Hjálmar Dam.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Áhugaleikarir (uml. 26 fólk).</a:t>
                      </a:r>
                    </a:p>
                    <a:p>
                      <a:pPr algn="l" fontAlgn="t"/>
                      <a:endParaRPr lang="fo-FO" sz="600" b="0"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extLst>
                  <a:ext uri="{0D108BD9-81ED-4DB2-BD59-A6C34878D82A}">
                    <a16:rowId xmlns:a16="http://schemas.microsoft.com/office/drawing/2014/main" val="2126584201"/>
                  </a:ext>
                </a:extLst>
              </a:tr>
              <a:tr h="598226">
                <a:tc>
                  <a:txBody>
                    <a:bodyPr/>
                    <a:lstStyle/>
                    <a:p>
                      <a:pPr algn="ctr" fontAlgn="t"/>
                      <a:r>
                        <a:rPr lang="fo-FO" sz="1100" u="none" strike="noStrike">
                          <a:effectLst/>
                          <a:latin typeface="Comic Sans MS" panose="030F0702030302020204" pitchFamily="66" charset="0"/>
                        </a:rPr>
                        <a:t>2016</a:t>
                      </a:r>
                      <a:endParaRPr lang="fo-FO" sz="1100" b="0"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Ovastevnukabarettin: "Nakni sannleikin"</a:t>
                      </a:r>
                      <a:endParaRPr lang="fo-FO" sz="1100" b="1"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Kabarettbólkurin.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Kabarettbólkurin.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Í Royndarhúsinum. </a:t>
                      </a:r>
                      <a:r>
                        <a:rPr lang="fo-FO" sz="1100" b="1" i="0"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Barbara Andreassen, Tjóðhild Paturson, Andrea Jacobsen, Maud Wang Hansen og Jóhanna Wolles Andreassen.  </a:t>
                      </a:r>
                    </a:p>
                    <a:p>
                      <a:pPr algn="l" fontAlgn="t"/>
                      <a:endParaRPr lang="fo-FO" sz="600" b="0"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extLst>
                  <a:ext uri="{0D108BD9-81ED-4DB2-BD59-A6C34878D82A}">
                    <a16:rowId xmlns:a16="http://schemas.microsoft.com/office/drawing/2014/main" val="3190721576"/>
                  </a:ext>
                </a:extLst>
              </a:tr>
              <a:tr h="766322">
                <a:tc>
                  <a:txBody>
                    <a:bodyPr/>
                    <a:lstStyle/>
                    <a:p>
                      <a:pPr algn="ctr" fontAlgn="t"/>
                      <a:r>
                        <a:rPr lang="fo-FO" sz="1100" u="none" strike="noStrike">
                          <a:effectLst/>
                          <a:latin typeface="Comic Sans MS" panose="030F0702030302020204" pitchFamily="66" charset="0"/>
                        </a:rPr>
                        <a:t>2016</a:t>
                      </a:r>
                      <a:endParaRPr lang="fo-FO" sz="1100" b="0"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Grøn Orka</a:t>
                      </a:r>
                      <a:endParaRPr lang="fo-FO" sz="1100" b="1"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Leikbólkurin.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Gunnvør Joensen (Súsanna Tórgarð, konsulentur).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í Havn.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Barbara Andreassen, Ann-Mari av Skarði, Nicolaj Falck, Hilmar Joensen og Bjørn Teitur Bjørnsson. Framført á NEATA Short Play Festival 2016. </a:t>
                      </a:r>
                    </a:p>
                    <a:p>
                      <a:pPr algn="l" fontAlgn="t"/>
                      <a:endParaRPr lang="fo-FO" sz="600" b="0"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extLst>
                  <a:ext uri="{0D108BD9-81ED-4DB2-BD59-A6C34878D82A}">
                    <a16:rowId xmlns:a16="http://schemas.microsoft.com/office/drawing/2014/main" val="203373754"/>
                  </a:ext>
                </a:extLst>
              </a:tr>
              <a:tr h="598226">
                <a:tc>
                  <a:txBody>
                    <a:bodyPr/>
                    <a:lstStyle/>
                    <a:p>
                      <a:pPr algn="ctr" fontAlgn="t"/>
                      <a:r>
                        <a:rPr lang="fo-FO" sz="1100" u="none" strike="noStrike">
                          <a:effectLst/>
                          <a:latin typeface="Comic Sans MS" panose="030F0702030302020204" pitchFamily="66" charset="0"/>
                        </a:rPr>
                        <a:t>2016</a:t>
                      </a:r>
                      <a:endParaRPr lang="fo-FO" sz="1100" b="0"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Gittaristarnir</a:t>
                      </a:r>
                      <a:endParaRPr lang="fo-FO" sz="1100" b="1"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Line Knutzon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Bergur Rasmussen). </a:t>
                      </a:r>
                      <a:r>
                        <a:rPr lang="fo-FO" sz="1100" b="1" u="none" strike="noStrike" dirty="0">
                          <a:effectLst/>
                          <a:latin typeface="Comic Sans MS" panose="030F0702030302020204" pitchFamily="66" charset="0"/>
                        </a:rPr>
                        <a:t>Leikstjórar</a:t>
                      </a:r>
                      <a:r>
                        <a:rPr lang="fo-FO" sz="1100" u="none" strike="noStrike" dirty="0">
                          <a:effectLst/>
                          <a:latin typeface="Comic Sans MS" panose="030F0702030302020204" pitchFamily="66" charset="0"/>
                        </a:rPr>
                        <a:t>: Ria Tórgarð.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Spaniastova (Klaksvík) / Sjónleikarhúsið (Tórshavn).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Sára Skarðenni, Eva Maria Bláhamar, Jógvan á Høvdanum og Høgni Olsen.</a:t>
                      </a:r>
                    </a:p>
                    <a:p>
                      <a:pPr algn="l" fontAlgn="t"/>
                      <a:endParaRPr lang="fo-FO" sz="600" b="0" i="0" u="none" strike="noStrike" dirty="0">
                        <a:solidFill>
                          <a:srgbClr val="000000"/>
                        </a:solidFill>
                        <a:effectLst/>
                        <a:latin typeface="Comic Sans MS" panose="030F0702030302020204" pitchFamily="66" charset="0"/>
                      </a:endParaRPr>
                    </a:p>
                  </a:txBody>
                  <a:tcPr marL="2241" marR="2241" marT="2241" marB="0">
                    <a:solidFill>
                      <a:schemeClr val="accent1">
                        <a:lumMod val="20000"/>
                        <a:lumOff val="80000"/>
                      </a:schemeClr>
                    </a:solidFill>
                  </a:tcPr>
                </a:tc>
                <a:extLst>
                  <a:ext uri="{0D108BD9-81ED-4DB2-BD59-A6C34878D82A}">
                    <a16:rowId xmlns:a16="http://schemas.microsoft.com/office/drawing/2014/main" val="2752880381"/>
                  </a:ext>
                </a:extLst>
              </a:tr>
            </a:tbl>
          </a:graphicData>
        </a:graphic>
      </p:graphicFrame>
    </p:spTree>
    <p:extLst>
      <p:ext uri="{BB962C8B-B14F-4D97-AF65-F5344CB8AC3E}">
        <p14:creationId xmlns:p14="http://schemas.microsoft.com/office/powerpoint/2010/main" val="1222281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DBF68B2-F9A9-1E6D-3168-3520AFCCD3D2}"/>
              </a:ext>
            </a:extLst>
          </p:cNvPr>
          <p:cNvGraphicFramePr>
            <a:graphicFrameLocks noGrp="1"/>
          </p:cNvGraphicFramePr>
          <p:nvPr>
            <p:extLst>
              <p:ext uri="{D42A27DB-BD31-4B8C-83A1-F6EECF244321}">
                <p14:modId xmlns:p14="http://schemas.microsoft.com/office/powerpoint/2010/main" val="1003662759"/>
              </p:ext>
            </p:extLst>
          </p:nvPr>
        </p:nvGraphicFramePr>
        <p:xfrm>
          <a:off x="0" y="0"/>
          <a:ext cx="12192000" cy="6858003"/>
        </p:xfrm>
        <a:graphic>
          <a:graphicData uri="http://schemas.openxmlformats.org/drawingml/2006/table">
            <a:tbl>
              <a:tblPr>
                <a:tableStyleId>{5C22544A-7EE6-4342-B048-85BDC9FD1C3A}</a:tableStyleId>
              </a:tblPr>
              <a:tblGrid>
                <a:gridCol w="1072680">
                  <a:extLst>
                    <a:ext uri="{9D8B030D-6E8A-4147-A177-3AD203B41FA5}">
                      <a16:colId xmlns:a16="http://schemas.microsoft.com/office/drawing/2014/main" val="3046617260"/>
                    </a:ext>
                  </a:extLst>
                </a:gridCol>
                <a:gridCol w="3253015">
                  <a:extLst>
                    <a:ext uri="{9D8B030D-6E8A-4147-A177-3AD203B41FA5}">
                      <a16:colId xmlns:a16="http://schemas.microsoft.com/office/drawing/2014/main" val="363026855"/>
                    </a:ext>
                  </a:extLst>
                </a:gridCol>
                <a:gridCol w="2238633">
                  <a:extLst>
                    <a:ext uri="{9D8B030D-6E8A-4147-A177-3AD203B41FA5}">
                      <a16:colId xmlns:a16="http://schemas.microsoft.com/office/drawing/2014/main" val="93548502"/>
                    </a:ext>
                  </a:extLst>
                </a:gridCol>
                <a:gridCol w="5627672">
                  <a:extLst>
                    <a:ext uri="{9D8B030D-6E8A-4147-A177-3AD203B41FA5}">
                      <a16:colId xmlns:a16="http://schemas.microsoft.com/office/drawing/2014/main" val="4028663370"/>
                    </a:ext>
                  </a:extLst>
                </a:gridCol>
              </a:tblGrid>
              <a:tr h="217930">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909734280"/>
                  </a:ext>
                </a:extLst>
              </a:tr>
              <a:tr h="770222">
                <a:tc>
                  <a:txBody>
                    <a:bodyPr/>
                    <a:lstStyle/>
                    <a:p>
                      <a:pPr algn="ctr" fontAlgn="t"/>
                      <a:r>
                        <a:rPr lang="fo-FO" sz="1100" u="none" strike="noStrike">
                          <a:effectLst/>
                          <a:latin typeface="Comic Sans MS" panose="030F0702030302020204" pitchFamily="66" charset="0"/>
                        </a:rPr>
                        <a:t>2016</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Syndarlig jól</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Leikarar. </a:t>
                      </a:r>
                      <a:r>
                        <a:rPr lang="fo-FO" sz="1100" b="1" u="none" strike="noStrike" dirty="0">
                          <a:effectLst/>
                          <a:latin typeface="Comic Sans MS" panose="030F0702030302020204" pitchFamily="66" charset="0"/>
                        </a:rPr>
                        <a:t>Leikstjórar</a:t>
                      </a:r>
                      <a:r>
                        <a:rPr lang="fo-FO" sz="1100" u="none" strike="noStrike" dirty="0">
                          <a:effectLst/>
                          <a:latin typeface="Comic Sans MS" panose="030F0702030302020204" pitchFamily="66" charset="0"/>
                        </a:rPr>
                        <a:t>: </a:t>
                      </a:r>
                      <a:r>
                        <a:rPr lang="fo-FO" sz="1100" b="0"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Gamla Brandstøðin í Klaksvík.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SAðalbjørg J. Linklett, Ann Mari Johannesen, Barbara Hentze, Rakul Winther, Nicolina Rubeksen, Durita Joensen, Hanus Gregersen, Jógvan á Høvdanum og Rólant Biskopstø.</a:t>
                      </a:r>
                    </a:p>
                    <a:p>
                      <a:pPr algn="l" fontAlgn="t"/>
                      <a:endParaRPr lang="fo-FO" sz="6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3909018955"/>
                  </a:ext>
                </a:extLst>
              </a:tr>
              <a:tr h="770222">
                <a:tc>
                  <a:txBody>
                    <a:bodyPr/>
                    <a:lstStyle/>
                    <a:p>
                      <a:pPr algn="ctr" fontAlgn="t"/>
                      <a:r>
                        <a:rPr lang="fo-FO" sz="1100" u="none" strike="noStrike">
                          <a:effectLst/>
                          <a:latin typeface="Comic Sans MS" panose="030F0702030302020204" pitchFamily="66" charset="0"/>
                        </a:rPr>
                        <a:t>2016</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Renn fyri vívinum</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Sjónleikarafelagið Glotti</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Ray Cooney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Andrias Justesen).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Noomi Reinert.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Losjan Glotti í Gøtu / Løkshøll í Runavík / Miðnámsskúlahøllini í Suðuroy.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Arnfinnur Nesá, Maj-Britt W. H. Jacobsen, Erna Jacobsen, Magni Joensen, Hanus Gregersen, Høgni Olsen og Kristian í Vági.</a:t>
                      </a:r>
                    </a:p>
                    <a:p>
                      <a:pPr algn="l" fontAlgn="t"/>
                      <a:endParaRPr lang="fo-FO" sz="6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2327057602"/>
                  </a:ext>
                </a:extLst>
              </a:tr>
              <a:tr h="432205">
                <a:tc>
                  <a:txBody>
                    <a:bodyPr/>
                    <a:lstStyle/>
                    <a:p>
                      <a:pPr algn="ctr" fontAlgn="t"/>
                      <a:r>
                        <a:rPr lang="fo-FO" sz="1100" u="none" strike="noStrike">
                          <a:effectLst/>
                          <a:latin typeface="Comic Sans MS" panose="030F0702030302020204" pitchFamily="66" charset="0"/>
                        </a:rPr>
                        <a:t>2017</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Verjurøða holubúgvans</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Rob Becker /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Teatur Grugg.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Ria Tórgarð. Stað: Sjónleikarhúsið. </a:t>
                      </a:r>
                      <a:r>
                        <a:rPr lang="fo-FO" sz="1100" b="1" u="none" strike="noStrike" dirty="0">
                          <a:effectLst/>
                          <a:latin typeface="Comic Sans MS" panose="030F0702030302020204" pitchFamily="66" charset="0"/>
                        </a:rPr>
                        <a:t>Leikari</a:t>
                      </a:r>
                      <a:r>
                        <a:rPr lang="fo-FO" sz="1100" u="none" strike="noStrike" dirty="0">
                          <a:effectLst/>
                          <a:latin typeface="Comic Sans MS" panose="030F0702030302020204" pitchFamily="66" charset="0"/>
                        </a:rPr>
                        <a:t>: Jákup Dahl.</a:t>
                      </a:r>
                    </a:p>
                    <a:p>
                      <a:pPr algn="l" fontAlgn="t"/>
                      <a:endParaRPr lang="fo-FO" sz="6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2587563477"/>
                  </a:ext>
                </a:extLst>
              </a:tr>
              <a:tr h="601213">
                <a:tc>
                  <a:txBody>
                    <a:bodyPr/>
                    <a:lstStyle/>
                    <a:p>
                      <a:pPr algn="ctr" fontAlgn="t"/>
                      <a:r>
                        <a:rPr lang="fo-FO" sz="1100" u="none" strike="noStrike">
                          <a:effectLst/>
                          <a:latin typeface="Comic Sans MS" panose="030F0702030302020204" pitchFamily="66" charset="0"/>
                        </a:rPr>
                        <a:t>2017</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Pettson og Findus</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Sven Nyquist (</a:t>
                      </a:r>
                      <a:r>
                        <a:rPr lang="fo-FO" sz="1100" b="1" u="none" strike="noStrike" dirty="0">
                          <a:effectLst/>
                          <a:latin typeface="Comic Sans MS" panose="030F0702030302020204" pitchFamily="66" charset="0"/>
                        </a:rPr>
                        <a:t>Umskrivað &amp; týtt</a:t>
                      </a:r>
                      <a:r>
                        <a:rPr lang="fo-FO" sz="1100" u="none" strike="noStrike" dirty="0">
                          <a:effectLst/>
                          <a:latin typeface="Comic Sans MS" panose="030F0702030302020204" pitchFamily="66" charset="0"/>
                        </a:rPr>
                        <a:t>: Hjálmar Dam og Hanna Flóvinsdóttir).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Hjálmar Dam.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Hjálmar Dam og Hanna Flóvinsdóttir. </a:t>
                      </a:r>
                    </a:p>
                    <a:p>
                      <a:pPr algn="l" fontAlgn="t"/>
                      <a:endParaRPr lang="fo-FO" sz="6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73478995"/>
                  </a:ext>
                </a:extLst>
              </a:tr>
              <a:tr h="509027">
                <a:tc>
                  <a:txBody>
                    <a:bodyPr/>
                    <a:lstStyle/>
                    <a:p>
                      <a:pPr algn="ctr" fontAlgn="t"/>
                      <a:r>
                        <a:rPr lang="fo-FO" sz="1100" u="none" strike="noStrike">
                          <a:effectLst/>
                          <a:latin typeface="Comic Sans MS" panose="030F0702030302020204" pitchFamily="66" charset="0"/>
                        </a:rPr>
                        <a:t>2017</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Jól Downtown</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Teatur Grugg</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Teatur Grugg. </a:t>
                      </a:r>
                      <a:r>
                        <a:rPr lang="fo-FO" sz="1100" b="1" u="none" strike="noStrike" dirty="0">
                          <a:effectLst/>
                          <a:latin typeface="Comic Sans MS" panose="030F0702030302020204" pitchFamily="66" charset="0"/>
                        </a:rPr>
                        <a:t>Leikstjórii</a:t>
                      </a:r>
                      <a:r>
                        <a:rPr lang="fo-FO" sz="1100" u="none" strike="noStrike" dirty="0">
                          <a:effectLst/>
                          <a:latin typeface="Comic Sans MS" panose="030F0702030302020204" pitchFamily="66" charset="0"/>
                        </a:rPr>
                        <a:t>: Teatur Grugg.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Ria Tórgarð, Súsanna Tórgarð, Jensina Olsen og Jákup Dahl.</a:t>
                      </a:r>
                    </a:p>
                    <a:p>
                      <a:pPr algn="l" fontAlgn="t"/>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462375716"/>
                  </a:ext>
                </a:extLst>
              </a:tr>
              <a:tr h="1016052">
                <a:tc>
                  <a:txBody>
                    <a:bodyPr/>
                    <a:lstStyle/>
                    <a:p>
                      <a:pPr algn="ctr" fontAlgn="t"/>
                      <a:r>
                        <a:rPr lang="fo-FO" sz="1100" u="none" strike="noStrike">
                          <a:effectLst/>
                          <a:latin typeface="Comic Sans MS" panose="030F0702030302020204" pitchFamily="66" charset="0"/>
                        </a:rPr>
                        <a:t>2017</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Landastrokið</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Otto Schwartz og Carl Matern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Jógvan Eliassen).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Ria Tórgarð.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Atlantis Bio.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Jákup Bernard Brim Joensen, Aðalbjørg J. Linklett, Magni Joensen, Rólant R. Biskopstø, Jógvan á Høvdanum, Rudolf Joensen, Karl Marius Poulsen, Ann Mari Johansen, Clara Kristina Sigurðsson, Barbara Hentze og Høgni Louisson Poulsen.</a:t>
                      </a:r>
                    </a:p>
                    <a:p>
                      <a:pPr algn="l" fontAlgn="t"/>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4095919883"/>
                  </a:ext>
                </a:extLst>
              </a:tr>
              <a:tr h="509027">
                <a:tc>
                  <a:txBody>
                    <a:bodyPr/>
                    <a:lstStyle/>
                    <a:p>
                      <a:pPr algn="ctr" fontAlgn="t"/>
                      <a:r>
                        <a:rPr lang="fo-FO" sz="1100" u="none" strike="noStrike">
                          <a:effectLst/>
                          <a:latin typeface="Comic Sans MS" panose="030F0702030302020204" pitchFamily="66" charset="0"/>
                        </a:rPr>
                        <a:t>2017</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Buldralig jól</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Leikarar úr Klaksvíkar Sjónleikarfelag.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Leikarar úr Klaksvíkar Sjónleikarfelag.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Klaksvík.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Leikarar úr Klaksvíkar Sjónleikarfelag. </a:t>
                      </a:r>
                    </a:p>
                    <a:p>
                      <a:pPr algn="l" fontAlgn="t"/>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336558253"/>
                  </a:ext>
                </a:extLst>
              </a:tr>
              <a:tr h="847044">
                <a:tc>
                  <a:txBody>
                    <a:bodyPr/>
                    <a:lstStyle/>
                    <a:p>
                      <a:pPr algn="ctr" fontAlgn="t"/>
                      <a:r>
                        <a:rPr lang="fo-FO" sz="1100" u="none" strike="noStrike">
                          <a:effectLst/>
                          <a:latin typeface="Comic Sans MS" panose="030F0702030302020204" pitchFamily="66" charset="0"/>
                        </a:rPr>
                        <a:t>2017</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Tann berskølluta sangarinnan</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Sjónleikarafelagið Glotti</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Eugene Ionesco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Fróði Helmsdal, Birta Jacobsen, Finnur Jacobsen, Regin av Steinum undir leiðslu av Povl Skárup).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Mariann Hansen.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Losjan í Gøtu.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Teresa Reinert, Hallur Ellingsgaard, Birita Djurhuus, Òlavur Justesen, Kaia Poulina Norðgerð og Annika Oddmarsdóttir Olsson.</a:t>
                      </a:r>
                      <a:br>
                        <a:rPr lang="fo-FO" sz="1100" u="none" strike="noStrike" dirty="0">
                          <a:effectLst/>
                          <a:latin typeface="Comic Sans MS" panose="030F0702030302020204" pitchFamily="66" charset="0"/>
                        </a:rPr>
                      </a:br>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3875737546"/>
                  </a:ext>
                </a:extLst>
              </a:tr>
              <a:tr h="1185061">
                <a:tc>
                  <a:txBody>
                    <a:bodyPr/>
                    <a:lstStyle/>
                    <a:p>
                      <a:pPr algn="ctr" fontAlgn="t"/>
                      <a:r>
                        <a:rPr lang="fo-FO" sz="1100" u="none" strike="noStrike">
                          <a:effectLst/>
                          <a:latin typeface="Comic Sans MS" panose="030F0702030302020204" pitchFamily="66" charset="0"/>
                        </a:rPr>
                        <a:t>2017/18</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Allo´ Allo´</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Sjónleikarafelagið Glotti</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Jeremy Lloyd og David Croft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Páll Isholm og Súsanna Tórgarð).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Súsanna Tórgarð.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Losjan í Gøtu.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Alvi Justinussen, Arnfinnur Nesá, Elias Magnussen, Hallur Ellingsgaard, Hans Hjalti Skaale, Magni Joensen, Maj-Britt W. H. Jacobsen, Noomi Reinert, Katrina E. Hansen, John Andersen, Teresa Reinert, Tóra P. Isholm, Kaia P. Norðgerð, Birita Djurhuus, Dávid Nielsen, David Kjeld, Teinar Olsen og Bergur E. Jacobsen.</a:t>
                      </a:r>
                    </a:p>
                    <a:p>
                      <a:pPr algn="l" fontAlgn="t"/>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326706562"/>
                  </a:ext>
                </a:extLst>
              </a:tr>
            </a:tbl>
          </a:graphicData>
        </a:graphic>
      </p:graphicFrame>
    </p:spTree>
    <p:extLst>
      <p:ext uri="{BB962C8B-B14F-4D97-AF65-F5344CB8AC3E}">
        <p14:creationId xmlns:p14="http://schemas.microsoft.com/office/powerpoint/2010/main" val="771754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2BBC90-ED8C-6664-9583-CF73EC728B46}"/>
              </a:ext>
            </a:extLst>
          </p:cNvPr>
          <p:cNvGraphicFramePr>
            <a:graphicFrameLocks noGrp="1"/>
          </p:cNvGraphicFramePr>
          <p:nvPr>
            <p:extLst>
              <p:ext uri="{D42A27DB-BD31-4B8C-83A1-F6EECF244321}">
                <p14:modId xmlns:p14="http://schemas.microsoft.com/office/powerpoint/2010/main" val="3395613804"/>
              </p:ext>
            </p:extLst>
          </p:nvPr>
        </p:nvGraphicFramePr>
        <p:xfrm>
          <a:off x="0" y="0"/>
          <a:ext cx="12192001" cy="6858000"/>
        </p:xfrm>
        <a:graphic>
          <a:graphicData uri="http://schemas.openxmlformats.org/drawingml/2006/table">
            <a:tbl>
              <a:tblPr>
                <a:tableStyleId>{5C22544A-7EE6-4342-B048-85BDC9FD1C3A}</a:tableStyleId>
              </a:tblPr>
              <a:tblGrid>
                <a:gridCol w="1072681">
                  <a:extLst>
                    <a:ext uri="{9D8B030D-6E8A-4147-A177-3AD203B41FA5}">
                      <a16:colId xmlns:a16="http://schemas.microsoft.com/office/drawing/2014/main" val="2718395830"/>
                    </a:ext>
                  </a:extLst>
                </a:gridCol>
                <a:gridCol w="2952564">
                  <a:extLst>
                    <a:ext uri="{9D8B030D-6E8A-4147-A177-3AD203B41FA5}">
                      <a16:colId xmlns:a16="http://schemas.microsoft.com/office/drawing/2014/main" val="4117699754"/>
                    </a:ext>
                  </a:extLst>
                </a:gridCol>
                <a:gridCol w="2205873">
                  <a:extLst>
                    <a:ext uri="{9D8B030D-6E8A-4147-A177-3AD203B41FA5}">
                      <a16:colId xmlns:a16="http://schemas.microsoft.com/office/drawing/2014/main" val="2329977028"/>
                    </a:ext>
                  </a:extLst>
                </a:gridCol>
                <a:gridCol w="5960883">
                  <a:extLst>
                    <a:ext uri="{9D8B030D-6E8A-4147-A177-3AD203B41FA5}">
                      <a16:colId xmlns:a16="http://schemas.microsoft.com/office/drawing/2014/main" val="3898205753"/>
                    </a:ext>
                  </a:extLst>
                </a:gridCol>
              </a:tblGrid>
              <a:tr h="221023">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365689619"/>
                  </a:ext>
                </a:extLst>
              </a:tr>
              <a:tr h="563029">
                <a:tc>
                  <a:txBody>
                    <a:bodyPr/>
                    <a:lstStyle/>
                    <a:p>
                      <a:pPr algn="ctr" fontAlgn="t"/>
                      <a:r>
                        <a:rPr lang="fo-FO" sz="1100" u="none" strike="noStrike">
                          <a:effectLst/>
                          <a:latin typeface="Comic Sans MS" panose="030F0702030302020204" pitchFamily="66" charset="0"/>
                        </a:rPr>
                        <a:t>2018</a:t>
                      </a:r>
                      <a:endParaRPr lang="fo-FO" sz="1100" b="0" i="0" u="none" strike="noStrike">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Djarvi Macbeth</a:t>
                      </a:r>
                      <a:endParaRPr lang="fo-FO" sz="1100" b="1" i="0" u="none" strike="noStrike" dirty="0">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Teatur Grugg</a:t>
                      </a:r>
                      <a:endParaRPr lang="fo-FO" sz="1100" b="1" i="0" u="none" strike="noStrike">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Shakespeare Becker /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Teatur Grugg.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Súsanna Tórgarð.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Petur Meinhard E. Andersen - Ebba Malena D. Thomsen, Eyðbjartur S. Skaalum - Rógvi B. Dam - Rúna Johanna Aref, Rebekka á Neystabø.</a:t>
                      </a:r>
                      <a:endParaRPr lang="fo-FO" sz="300" u="none" strike="noStrike" dirty="0">
                        <a:effectLst/>
                        <a:latin typeface="Comic Sans MS" panose="030F0702030302020204" pitchFamily="66" charset="0"/>
                      </a:endParaRPr>
                    </a:p>
                    <a:p>
                      <a:pPr algn="l" fontAlgn="t"/>
                      <a:endParaRPr lang="fo-FO" sz="300" b="0" i="0" u="none" strike="noStrike" dirty="0">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extLst>
                  <a:ext uri="{0D108BD9-81ED-4DB2-BD59-A6C34878D82A}">
                    <a16:rowId xmlns:a16="http://schemas.microsoft.com/office/drawing/2014/main" val="2090807348"/>
                  </a:ext>
                </a:extLst>
              </a:tr>
              <a:tr h="1934289">
                <a:tc>
                  <a:txBody>
                    <a:bodyPr/>
                    <a:lstStyle/>
                    <a:p>
                      <a:pPr algn="ctr" fontAlgn="t"/>
                      <a:r>
                        <a:rPr lang="fo-FO" sz="1100" u="none" strike="noStrike">
                          <a:effectLst/>
                          <a:latin typeface="Comic Sans MS" panose="030F0702030302020204" pitchFamily="66" charset="0"/>
                        </a:rPr>
                        <a:t>2018</a:t>
                      </a:r>
                      <a:endParaRPr lang="fo-FO" sz="1100" b="0" i="0" u="none" strike="noStrike">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Jørundur Hundadagakongur</a:t>
                      </a:r>
                      <a:endParaRPr lang="fo-FO" sz="1100" b="1" i="0" u="none" strike="noStrike" dirty="0">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Jónas Árnasson /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J. H. W. Poulsen/Ria Tórgarð.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Ria Tórgarð.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Torkil B. Tórgarð, Magni Joensen, Petur Meinhard E. Andersen, Rógvi B. Dam, Elias Magnussen, Tóri í Hoyvík, Edith Dahl Jacobsen, Karin Djurhuus, Súsanna Tórgarð / Hanna Flóvinsdóttir, Jógvan Salomon Joensen, Bergur Danielsen, Hannis Gislason, Djóni Nolsøe Fischer, Bárður Á. Árnastein, Henry Berg, Sjómenn, horur, fátækir og ríkir íslendingar, føgur íslendsk sprund o.o.: Sasho Bjartsson, Magnus Reinert Gásadal, Andreas Samuelsen, Jóhannes Samuelsen, Christa R. Weihe, Henry Berg, Jórun Maria Lamhauge Dalbø, Bárður Álvasson Áarstein, Rannvá Álaberg, Rebekka B. Jensen, Róar Terjason Hansen, Vígdis Joensen, Sonne Smith, Brynjálvur I. Johansen, Eyðfinn Finnson, Kristina Christiansen, Malan Egilstrøð, Gunhild V. Michelsen, Alda Egilstrøð Magnussen, Kára Egilstrøð, Beinta Haraldsen, Bjørg Jensen og Anna Sofía Egilstrøð.</a:t>
                      </a:r>
                    </a:p>
                    <a:p>
                      <a:pPr algn="l" fontAlgn="t"/>
                      <a:endParaRPr lang="fo-FO" sz="300" b="0" i="0" u="none" strike="noStrike" dirty="0">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extLst>
                  <a:ext uri="{0D108BD9-81ED-4DB2-BD59-A6C34878D82A}">
                    <a16:rowId xmlns:a16="http://schemas.microsoft.com/office/drawing/2014/main" val="3491997283"/>
                  </a:ext>
                </a:extLst>
              </a:tr>
              <a:tr h="734437">
                <a:tc>
                  <a:txBody>
                    <a:bodyPr/>
                    <a:lstStyle/>
                    <a:p>
                      <a:pPr algn="ctr" fontAlgn="t"/>
                      <a:r>
                        <a:rPr lang="fo-FO" sz="1100" u="none" strike="noStrike">
                          <a:effectLst/>
                          <a:latin typeface="Comic Sans MS" panose="030F0702030302020204" pitchFamily="66" charset="0"/>
                        </a:rPr>
                        <a:t>2018</a:t>
                      </a:r>
                      <a:endParaRPr lang="fo-FO" sz="1100" b="0" i="0" u="none" strike="noStrike">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Leikhúsjól: "Jólagleðin, ið hvarv"</a:t>
                      </a:r>
                      <a:endParaRPr lang="fo-FO" sz="1100" b="1" i="0" u="none" strike="noStrike" dirty="0">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Nicolaj Falck.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Nicolaj Falck.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Fía Mortensen. Bergur Danielsen, Vár Haraldsen, Tomasia Njálsdóttir Niclasen, Annika Repond Sørensen, Heri Danielsen, Vibeke Michaelsdóttir, Ditte Mathilda Joensen, Felisia Jógvansdóttir Helmsdal.</a:t>
                      </a:r>
                    </a:p>
                    <a:p>
                      <a:pPr algn="l" fontAlgn="t"/>
                      <a:endParaRPr lang="fo-FO" sz="300" b="0" i="0" u="none" strike="noStrike" dirty="0">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extLst>
                  <a:ext uri="{0D108BD9-81ED-4DB2-BD59-A6C34878D82A}">
                    <a16:rowId xmlns:a16="http://schemas.microsoft.com/office/drawing/2014/main" val="609653710"/>
                  </a:ext>
                </a:extLst>
              </a:tr>
              <a:tr h="1077252">
                <a:tc>
                  <a:txBody>
                    <a:bodyPr/>
                    <a:lstStyle/>
                    <a:p>
                      <a:pPr algn="ctr" fontAlgn="t"/>
                      <a:r>
                        <a:rPr lang="fo-FO" sz="1100" u="none" strike="noStrike">
                          <a:effectLst/>
                          <a:latin typeface="Comic Sans MS" panose="030F0702030302020204" pitchFamily="66" charset="0"/>
                        </a:rPr>
                        <a:t>2018</a:t>
                      </a:r>
                      <a:endParaRPr lang="fo-FO" sz="1100" b="0" i="0" u="none" strike="noStrike">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Hedda Gabler</a:t>
                      </a:r>
                      <a:endParaRPr lang="fo-FO" sz="1100" b="1" i="0" u="none" strike="noStrike" dirty="0">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Sjónleikarafelagið Glotti</a:t>
                      </a:r>
                      <a:endParaRPr lang="fo-FO" sz="1100" b="1" i="0" u="none" strike="noStrike">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Henrik Ibsen og Patrick Marber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Búi E. Dam, Teresa Reinert, Birita Djurhuus, Dávid Nielsen, Katrin Joensen-Næs, Kaia Poulina Norðgerð, Hallur Ellingsgaard, Teinar Olsen, Tóra Pállsdóttir).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Búi E. Dam.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Býráðshúsið hjá Eysturkommunu í Norðragøtu.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Teresa Reinert, Dávid Nielsen, Katrin Joensen-Næs, Kaia Poulina Norðgerð, Hallur Ellingsgaard, Teinar Olsen, Tóra Pálsdóttir umframt 17 statistar.</a:t>
                      </a:r>
                    </a:p>
                    <a:p>
                      <a:pPr algn="l" fontAlgn="t"/>
                      <a:endParaRPr lang="fo-FO" sz="300" b="0" i="0" u="none" strike="noStrike" dirty="0">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extLst>
                  <a:ext uri="{0D108BD9-81ED-4DB2-BD59-A6C34878D82A}">
                    <a16:rowId xmlns:a16="http://schemas.microsoft.com/office/drawing/2014/main" val="2489450709"/>
                  </a:ext>
                </a:extLst>
              </a:tr>
              <a:tr h="905844">
                <a:tc>
                  <a:txBody>
                    <a:bodyPr/>
                    <a:lstStyle/>
                    <a:p>
                      <a:pPr algn="ctr" fontAlgn="t"/>
                      <a:r>
                        <a:rPr lang="fo-FO" sz="1100" u="none" strike="noStrike">
                          <a:effectLst/>
                          <a:latin typeface="Comic Sans MS" panose="030F0702030302020204" pitchFamily="66" charset="0"/>
                        </a:rPr>
                        <a:t>2018</a:t>
                      </a:r>
                      <a:endParaRPr lang="fo-FO" sz="1100" b="0" i="0" u="none" strike="noStrike">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Klintrimús og hini djórini í Valbakkaskóginum</a:t>
                      </a:r>
                      <a:endParaRPr lang="fo-FO" sz="1100" b="1" i="0" u="none" strike="noStrike" dirty="0">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Suðuroyar Sjónleikarafelag</a:t>
                      </a:r>
                      <a:endParaRPr lang="fo-FO" sz="1100" b="1" i="0" u="none" strike="noStrike">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Thorbjørn Egner (</a:t>
                      </a:r>
                      <a:r>
                        <a:rPr lang="fo-FO" sz="1100" b="1" u="none" strike="noStrike" dirty="0">
                          <a:effectLst/>
                          <a:latin typeface="Comic Sans MS" panose="030F0702030302020204" pitchFamily="66" charset="0"/>
                        </a:rPr>
                        <a:t>Týðari</a:t>
                      </a:r>
                      <a:r>
                        <a:rPr lang="fo-FO" sz="1100" u="none" strike="noStrike" dirty="0">
                          <a:effectLst/>
                          <a:latin typeface="Comic Sans MS" panose="030F0702030302020204" pitchFamily="66" charset="0"/>
                        </a:rPr>
                        <a:t>: Eyðun Johannesen).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Klæmint Isaksen, Nicolaj Falck og Hjálmar Dam.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SALT á Drelnesi.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Heidi Kjærbæk, Rói Einarsson, Arne Johansen, Otto Gram, Jonhild Andreasen, Solfríð Bech, Harriet Niclassen Dania Johansen, Eva Berg, Birita Johansen, Mariann Johansen, Sunrid Olsen, Diana Heinesen, Rúna Wenningsted, Max Rasmussen og børnini Bjarta, Ingi og Birit.</a:t>
                      </a:r>
                    </a:p>
                    <a:p>
                      <a:pPr algn="l" fontAlgn="t"/>
                      <a:endParaRPr lang="fo-FO" sz="300" b="0" i="0" u="none" strike="noStrike" dirty="0">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extLst>
                  <a:ext uri="{0D108BD9-81ED-4DB2-BD59-A6C34878D82A}">
                    <a16:rowId xmlns:a16="http://schemas.microsoft.com/office/drawing/2014/main" val="2319808005"/>
                  </a:ext>
                </a:extLst>
              </a:tr>
              <a:tr h="563029">
                <a:tc>
                  <a:txBody>
                    <a:bodyPr/>
                    <a:lstStyle/>
                    <a:p>
                      <a:pPr algn="ctr" fontAlgn="t"/>
                      <a:r>
                        <a:rPr lang="fo-FO" sz="1100" u="none" strike="noStrike">
                          <a:effectLst/>
                          <a:latin typeface="Comic Sans MS" panose="030F0702030302020204" pitchFamily="66" charset="0"/>
                        </a:rPr>
                        <a:t>2018</a:t>
                      </a:r>
                      <a:endParaRPr lang="fo-FO" sz="1100" b="0" i="0" u="none" strike="noStrike">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Suðuroyarkabarettin</a:t>
                      </a:r>
                      <a:endParaRPr lang="fo-FO" sz="1100" b="1" i="0" u="none" strike="noStrike" dirty="0">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Suðuroyar Sjónleikarafelag</a:t>
                      </a:r>
                      <a:endParaRPr lang="fo-FO" sz="1100" b="1" i="0" u="none" strike="noStrike">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Klæmint H. Isaksen.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SALT á Drelnesi.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Birita Johansen, Rói Einarson, Jóanes Lisberg, Elisabeth Hammerfoss, Jens Eli Johansen, Dania Johansen, Gundur Johansen, Arne Johansen, Harriet Niclasen og Mariann Johansen.</a:t>
                      </a:r>
                    </a:p>
                    <a:p>
                      <a:pPr algn="l" fontAlgn="t"/>
                      <a:endParaRPr lang="fo-FO" sz="300" b="0" i="0" u="none" strike="noStrike" dirty="0">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extLst>
                  <a:ext uri="{0D108BD9-81ED-4DB2-BD59-A6C34878D82A}">
                    <a16:rowId xmlns:a16="http://schemas.microsoft.com/office/drawing/2014/main" val="2005388533"/>
                  </a:ext>
                </a:extLst>
              </a:tr>
              <a:tr h="859097">
                <a:tc>
                  <a:txBody>
                    <a:bodyPr/>
                    <a:lstStyle/>
                    <a:p>
                      <a:pPr algn="ctr" fontAlgn="t"/>
                      <a:r>
                        <a:rPr lang="fo-FO" sz="1100" u="none" strike="noStrike">
                          <a:effectLst/>
                          <a:latin typeface="Comic Sans MS" panose="030F0702030302020204" pitchFamily="66" charset="0"/>
                        </a:rPr>
                        <a:t>2018</a:t>
                      </a:r>
                      <a:endParaRPr lang="fo-FO" sz="1100" b="0" i="0" u="none" strike="noStrike">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Norðoyastevnuteitið </a:t>
                      </a:r>
                      <a:endParaRPr lang="fo-FO" sz="1100" b="1" i="0" u="none" strike="noStrike" dirty="0">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Leikararnir.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Leikararnir.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Atlantis.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Ann Mari J. Midjord, Louis Poulsen, Durita Samuelsen, Jancy Poulsen, Barbara Hentze, Jógvan á Høvdanum, Durita Joensen, Nicolina Rubeksen, Eliana Svøðstein, Hanus Gregersen, Clara Sigurðsson, Liljan Køtlum.</a:t>
                      </a:r>
                    </a:p>
                    <a:p>
                      <a:pPr algn="l" fontAlgn="t"/>
                      <a:endParaRPr lang="fo-FO" sz="1100" b="0" i="0" u="none" strike="noStrike" dirty="0">
                        <a:solidFill>
                          <a:srgbClr val="000000"/>
                        </a:solidFill>
                        <a:effectLst/>
                        <a:latin typeface="Comic Sans MS" panose="030F0702030302020204" pitchFamily="66" charset="0"/>
                      </a:endParaRPr>
                    </a:p>
                  </a:txBody>
                  <a:tcPr marL="2014" marR="2014" marT="2014" marB="0">
                    <a:solidFill>
                      <a:schemeClr val="accent1">
                        <a:lumMod val="20000"/>
                        <a:lumOff val="80000"/>
                      </a:schemeClr>
                    </a:solidFill>
                  </a:tcPr>
                </a:tc>
                <a:extLst>
                  <a:ext uri="{0D108BD9-81ED-4DB2-BD59-A6C34878D82A}">
                    <a16:rowId xmlns:a16="http://schemas.microsoft.com/office/drawing/2014/main" val="3739953841"/>
                  </a:ext>
                </a:extLst>
              </a:tr>
            </a:tbl>
          </a:graphicData>
        </a:graphic>
      </p:graphicFrame>
    </p:spTree>
    <p:extLst>
      <p:ext uri="{BB962C8B-B14F-4D97-AF65-F5344CB8AC3E}">
        <p14:creationId xmlns:p14="http://schemas.microsoft.com/office/powerpoint/2010/main" val="3772104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3C53257-FF0E-34D1-F3E3-0ECDE46AC1F6}"/>
              </a:ext>
            </a:extLst>
          </p:cNvPr>
          <p:cNvGraphicFramePr>
            <a:graphicFrameLocks noGrp="1"/>
          </p:cNvGraphicFramePr>
          <p:nvPr>
            <p:extLst>
              <p:ext uri="{D42A27DB-BD31-4B8C-83A1-F6EECF244321}">
                <p14:modId xmlns:p14="http://schemas.microsoft.com/office/powerpoint/2010/main" val="777007654"/>
              </p:ext>
            </p:extLst>
          </p:nvPr>
        </p:nvGraphicFramePr>
        <p:xfrm>
          <a:off x="0" y="0"/>
          <a:ext cx="12192001" cy="6858000"/>
        </p:xfrm>
        <a:graphic>
          <a:graphicData uri="http://schemas.openxmlformats.org/drawingml/2006/table">
            <a:tbl>
              <a:tblPr>
                <a:tableStyleId>{5C22544A-7EE6-4342-B048-85BDC9FD1C3A}</a:tableStyleId>
              </a:tblPr>
              <a:tblGrid>
                <a:gridCol w="1072679">
                  <a:extLst>
                    <a:ext uri="{9D8B030D-6E8A-4147-A177-3AD203B41FA5}">
                      <a16:colId xmlns:a16="http://schemas.microsoft.com/office/drawing/2014/main" val="3281957252"/>
                    </a:ext>
                  </a:extLst>
                </a:gridCol>
                <a:gridCol w="3253016">
                  <a:extLst>
                    <a:ext uri="{9D8B030D-6E8A-4147-A177-3AD203B41FA5}">
                      <a16:colId xmlns:a16="http://schemas.microsoft.com/office/drawing/2014/main" val="1789934012"/>
                    </a:ext>
                  </a:extLst>
                </a:gridCol>
                <a:gridCol w="2238633">
                  <a:extLst>
                    <a:ext uri="{9D8B030D-6E8A-4147-A177-3AD203B41FA5}">
                      <a16:colId xmlns:a16="http://schemas.microsoft.com/office/drawing/2014/main" val="2779984278"/>
                    </a:ext>
                  </a:extLst>
                </a:gridCol>
                <a:gridCol w="5627673">
                  <a:extLst>
                    <a:ext uri="{9D8B030D-6E8A-4147-A177-3AD203B41FA5}">
                      <a16:colId xmlns:a16="http://schemas.microsoft.com/office/drawing/2014/main" val="2918915768"/>
                    </a:ext>
                  </a:extLst>
                </a:gridCol>
              </a:tblGrid>
              <a:tr h="216830">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091570290"/>
                  </a:ext>
                </a:extLst>
              </a:tr>
              <a:tr h="598184">
                <a:tc>
                  <a:txBody>
                    <a:bodyPr/>
                    <a:lstStyle/>
                    <a:p>
                      <a:pPr algn="ctr" fontAlgn="t"/>
                      <a:r>
                        <a:rPr lang="fo-FO" sz="1100" u="none" strike="noStrike">
                          <a:effectLst/>
                          <a:latin typeface="Comic Sans MS" panose="030F0702030302020204" pitchFamily="66" charset="0"/>
                        </a:rPr>
                        <a:t>2018</a:t>
                      </a:r>
                      <a:endParaRPr lang="fo-FO" sz="1100" b="0"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Lallalig jól</a:t>
                      </a:r>
                      <a:endParaRPr lang="fo-FO" sz="1100" b="1"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Leikararnir.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Leikararnir.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Gamla brandstøðin.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Ann Mari J. Midjord, Høgni L. Poulsen, Durita Joensen, Snæbjørg Gustavsdóttir, Sigrid Mikkjalsdóttir, Liljan Køtlum, Theodor Solbjørg.</a:t>
                      </a:r>
                    </a:p>
                    <a:p>
                      <a:pPr algn="l" fontAlgn="t"/>
                      <a:endParaRPr lang="fo-FO" sz="600" b="0"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extLst>
                  <a:ext uri="{0D108BD9-81ED-4DB2-BD59-A6C34878D82A}">
                    <a16:rowId xmlns:a16="http://schemas.microsoft.com/office/drawing/2014/main" val="4126335861"/>
                  </a:ext>
                </a:extLst>
              </a:tr>
              <a:tr h="598184">
                <a:tc>
                  <a:txBody>
                    <a:bodyPr/>
                    <a:lstStyle/>
                    <a:p>
                      <a:pPr algn="ctr" fontAlgn="t"/>
                      <a:r>
                        <a:rPr lang="fo-FO" sz="1100" u="none" strike="noStrike">
                          <a:effectLst/>
                          <a:latin typeface="Comic Sans MS" panose="030F0702030302020204" pitchFamily="66" charset="0"/>
                        </a:rPr>
                        <a:t>2018</a:t>
                      </a:r>
                      <a:endParaRPr lang="fo-FO" sz="1100" b="0"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Ovastevnukabarettin</a:t>
                      </a:r>
                      <a:endParaRPr lang="fo-FO" sz="1100" b="1"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Høvundur: Snæbjørn Hansen v.fl.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Snæbjørn Hansen.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Royndarhúsið.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Snæbjørn Hansen, Karlot Hergeirsson, Rebekka Gade, Diana á Skúr, Sunnivá Andreasen, Aksel á Botni, Bjørg A. Toftegaard, Nicolaj Falck. </a:t>
                      </a:r>
                    </a:p>
                    <a:p>
                      <a:pPr algn="l" fontAlgn="t"/>
                      <a:endParaRPr lang="fo-FO" sz="600" b="0"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extLst>
                  <a:ext uri="{0D108BD9-81ED-4DB2-BD59-A6C34878D82A}">
                    <a16:rowId xmlns:a16="http://schemas.microsoft.com/office/drawing/2014/main" val="2492389165"/>
                  </a:ext>
                </a:extLst>
              </a:tr>
              <a:tr h="430028">
                <a:tc>
                  <a:txBody>
                    <a:bodyPr/>
                    <a:lstStyle/>
                    <a:p>
                      <a:pPr algn="ctr" fontAlgn="t"/>
                      <a:r>
                        <a:rPr lang="fo-FO" sz="1100" u="none" strike="noStrike">
                          <a:effectLst/>
                          <a:latin typeface="Comic Sans MS" panose="030F0702030302020204" pitchFamily="66" charset="0"/>
                        </a:rPr>
                        <a:t>2019</a:t>
                      </a:r>
                      <a:endParaRPr lang="fo-FO" sz="1100" b="0"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Junglubókin</a:t>
                      </a:r>
                      <a:endParaRPr lang="fo-FO" sz="1100" b="1"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da-DK" sz="1100" u="none" strike="noStrike">
                          <a:effectLst/>
                          <a:latin typeface="Comic Sans MS" panose="030F0702030302020204" pitchFamily="66" charset="0"/>
                        </a:rPr>
                        <a:t>Børn og ung í Sjónleikarhúsinum</a:t>
                      </a:r>
                      <a:endParaRPr lang="da-DK" sz="1100" b="1"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Rudvard Kipling / </a:t>
                      </a:r>
                      <a:r>
                        <a:rPr lang="fo-FO" sz="1100" b="1" u="none" strike="noStrike" dirty="0">
                          <a:effectLst/>
                          <a:latin typeface="Comic Sans MS" panose="030F0702030302020204" pitchFamily="66" charset="0"/>
                        </a:rPr>
                        <a:t>Týðarar</a:t>
                      </a:r>
                      <a:r>
                        <a:rPr lang="fo-FO" sz="1100" u="none" strike="noStrike" dirty="0">
                          <a:effectLst/>
                          <a:latin typeface="Comic Sans MS" panose="030F0702030302020204" pitchFamily="66" charset="0"/>
                        </a:rPr>
                        <a:t>: Sóley Danielsen &amp; Jákup D. Wardum. Leikstjóri: Sóley Danielsen.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Leikari</a:t>
                      </a:r>
                      <a:r>
                        <a:rPr lang="fo-FO" sz="1100" u="none" strike="noStrike" dirty="0">
                          <a:effectLst/>
                          <a:latin typeface="Comic Sans MS" panose="030F0702030302020204" pitchFamily="66" charset="0"/>
                        </a:rPr>
                        <a:t>: Børn og ung í Sjónleikaraskúlanum.</a:t>
                      </a:r>
                    </a:p>
                    <a:p>
                      <a:pPr algn="l" fontAlgn="t"/>
                      <a:endParaRPr lang="fo-FO" sz="600" b="0"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extLst>
                  <a:ext uri="{0D108BD9-81ED-4DB2-BD59-A6C34878D82A}">
                    <a16:rowId xmlns:a16="http://schemas.microsoft.com/office/drawing/2014/main" val="3160976628"/>
                  </a:ext>
                </a:extLst>
              </a:tr>
              <a:tr h="598184">
                <a:tc>
                  <a:txBody>
                    <a:bodyPr/>
                    <a:lstStyle/>
                    <a:p>
                      <a:pPr algn="ctr" fontAlgn="t"/>
                      <a:r>
                        <a:rPr lang="fo-FO" sz="1100" u="none" strike="noStrike">
                          <a:effectLst/>
                          <a:latin typeface="Comic Sans MS" panose="030F0702030302020204" pitchFamily="66" charset="0"/>
                        </a:rPr>
                        <a:t>2019</a:t>
                      </a:r>
                      <a:endParaRPr lang="fo-FO" sz="1100" b="0"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Gangnam Jól</a:t>
                      </a:r>
                      <a:endParaRPr lang="fo-FO" sz="1100" b="1"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Hjálmar Dam.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Hjálmar Dam.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Nicolaj Falck, Hanna Flóvinsdóttir, Jákup Dahl, Birgir Djurhuus, Rói Næs, Ísak West, Fía Mortensen, Tollakur Djurhuus og Hildur Hjálmarsdóttir Dam.</a:t>
                      </a:r>
                    </a:p>
                    <a:p>
                      <a:pPr algn="l" fontAlgn="t"/>
                      <a:endParaRPr lang="fo-FO" sz="600" b="0"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extLst>
                  <a:ext uri="{0D108BD9-81ED-4DB2-BD59-A6C34878D82A}">
                    <a16:rowId xmlns:a16="http://schemas.microsoft.com/office/drawing/2014/main" val="1847451017"/>
                  </a:ext>
                </a:extLst>
              </a:tr>
              <a:tr h="430028">
                <a:tc>
                  <a:txBody>
                    <a:bodyPr/>
                    <a:lstStyle/>
                    <a:p>
                      <a:pPr algn="ctr" fontAlgn="t"/>
                      <a:r>
                        <a:rPr lang="fo-FO" sz="1100" u="none" strike="noStrike">
                          <a:effectLst/>
                          <a:latin typeface="Comic Sans MS" panose="030F0702030302020204" pitchFamily="66" charset="0"/>
                        </a:rPr>
                        <a:t>2019</a:t>
                      </a:r>
                      <a:endParaRPr lang="fo-FO" sz="1100" b="0"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Kraddarin</a:t>
                      </a:r>
                      <a:endParaRPr lang="fo-FO" sz="1100" b="1"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Súsanna Tórgarð og Birita Mohr.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Aðalbjørg J. Linklett.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Spinnaríið í Klaksvík.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Umleið 15 leikarar (flest ung úr KS).</a:t>
                      </a:r>
                    </a:p>
                    <a:p>
                      <a:pPr algn="l" fontAlgn="t"/>
                      <a:endParaRPr lang="fo-FO" sz="600" b="0"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extLst>
                  <a:ext uri="{0D108BD9-81ED-4DB2-BD59-A6C34878D82A}">
                    <a16:rowId xmlns:a16="http://schemas.microsoft.com/office/drawing/2014/main" val="3707029356"/>
                  </a:ext>
                </a:extLst>
              </a:tr>
              <a:tr h="430028">
                <a:tc>
                  <a:txBody>
                    <a:bodyPr/>
                    <a:lstStyle/>
                    <a:p>
                      <a:pPr algn="ctr" fontAlgn="t"/>
                      <a:r>
                        <a:rPr lang="fo-FO" sz="1100" u="none" strike="noStrike">
                          <a:effectLst/>
                          <a:latin typeface="Comic Sans MS" panose="030F0702030302020204" pitchFamily="66" charset="0"/>
                        </a:rPr>
                        <a:t>2019</a:t>
                      </a:r>
                      <a:endParaRPr lang="fo-FO" sz="1100" b="0"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Norðoyastevnuteitið</a:t>
                      </a:r>
                      <a:endParaRPr lang="fo-FO" sz="1100" b="1"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Leikararnir.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Leikararnir.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Í Bunkaranum.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Umleið 12 leikarar úr KS.</a:t>
                      </a:r>
                    </a:p>
                    <a:p>
                      <a:pPr algn="l" fontAlgn="t"/>
                      <a:endParaRPr lang="fo-FO" sz="600" b="0"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extLst>
                  <a:ext uri="{0D108BD9-81ED-4DB2-BD59-A6C34878D82A}">
                    <a16:rowId xmlns:a16="http://schemas.microsoft.com/office/drawing/2014/main" val="2611875085"/>
                  </a:ext>
                </a:extLst>
              </a:tr>
              <a:tr h="598184">
                <a:tc>
                  <a:txBody>
                    <a:bodyPr/>
                    <a:lstStyle/>
                    <a:p>
                      <a:pPr algn="ctr" fontAlgn="t"/>
                      <a:r>
                        <a:rPr lang="fo-FO" sz="1100" u="none" strike="noStrike">
                          <a:effectLst/>
                          <a:latin typeface="Comic Sans MS" panose="030F0702030302020204" pitchFamily="66" charset="0"/>
                        </a:rPr>
                        <a:t>2019</a:t>
                      </a:r>
                      <a:endParaRPr lang="fo-FO" sz="1100" b="0"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Ræðsluhúsið</a:t>
                      </a:r>
                      <a:endParaRPr lang="fo-FO" sz="1100" b="1"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Nevndin við Elianu á odda.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Eliana.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Í gomlu læknahúsunum.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Umleið 25 leikarar úr ávikavist KS, Yrkishúsinum og fólk, sum høvdu verið gestir, men høvdu hug at spæla sjónleik</a:t>
                      </a:r>
                    </a:p>
                    <a:p>
                      <a:pPr algn="l" fontAlgn="t"/>
                      <a:endParaRPr lang="fo-FO" sz="600" b="0"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extLst>
                  <a:ext uri="{0D108BD9-81ED-4DB2-BD59-A6C34878D82A}">
                    <a16:rowId xmlns:a16="http://schemas.microsoft.com/office/drawing/2014/main" val="4051956567"/>
                  </a:ext>
                </a:extLst>
              </a:tr>
              <a:tr h="430028">
                <a:tc>
                  <a:txBody>
                    <a:bodyPr/>
                    <a:lstStyle/>
                    <a:p>
                      <a:pPr algn="ctr" fontAlgn="t"/>
                      <a:r>
                        <a:rPr lang="fo-FO" sz="1100" u="none" strike="noStrike">
                          <a:effectLst/>
                          <a:latin typeface="Comic Sans MS" panose="030F0702030302020204" pitchFamily="66" charset="0"/>
                        </a:rPr>
                        <a:t>2019</a:t>
                      </a:r>
                      <a:endParaRPr lang="fo-FO" sz="1100" b="0"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Nosslig Jól</a:t>
                      </a:r>
                      <a:endParaRPr lang="fo-FO" sz="1100" b="1"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Leikararnir.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Leikararnir.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Í Bunkaranum.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Umleið 12 leikarar úr KS.</a:t>
                      </a:r>
                    </a:p>
                    <a:p>
                      <a:pPr algn="l" fontAlgn="t"/>
                      <a:endParaRPr lang="fo-FO" sz="600" b="0"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extLst>
                  <a:ext uri="{0D108BD9-81ED-4DB2-BD59-A6C34878D82A}">
                    <a16:rowId xmlns:a16="http://schemas.microsoft.com/office/drawing/2014/main" val="3100294791"/>
                  </a:ext>
                </a:extLst>
              </a:tr>
              <a:tr h="842774">
                <a:tc>
                  <a:txBody>
                    <a:bodyPr/>
                    <a:lstStyle/>
                    <a:p>
                      <a:pPr algn="ctr" fontAlgn="t"/>
                      <a:r>
                        <a:rPr lang="fo-FO" sz="1100" u="none" strike="noStrike">
                          <a:effectLst/>
                          <a:latin typeface="Comic Sans MS" panose="030F0702030302020204" pitchFamily="66" charset="0"/>
                        </a:rPr>
                        <a:t>2019</a:t>
                      </a:r>
                      <a:endParaRPr lang="fo-FO" sz="1100" b="0"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Suðuroyarkabarettin</a:t>
                      </a:r>
                      <a:endParaRPr lang="fo-FO" sz="1100" b="1"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Suðuroyar Sjónleikarafelag</a:t>
                      </a:r>
                      <a:endParaRPr lang="fo-FO" sz="1100" b="1"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Felags verkætlan.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Jákup Veyhe.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SALT á Drelnesi og Norðurlandahúsið.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Arne Johansen, Gundur Johansen, Jóanis Lisberg, Rói Einarsson, Max Rasmussen. Mariann Johansen, Jonhild Andreassen, Diana Heinesen, Birita Johansen, Sunrid Olsen, Heidi Kjerbæk, Dania Johansen og Anita Hermanssen.</a:t>
                      </a:r>
                    </a:p>
                    <a:p>
                      <a:pPr algn="l" fontAlgn="t"/>
                      <a:endParaRPr lang="fo-FO" sz="1100" b="0"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extLst>
                  <a:ext uri="{0D108BD9-81ED-4DB2-BD59-A6C34878D82A}">
                    <a16:rowId xmlns:a16="http://schemas.microsoft.com/office/drawing/2014/main" val="1285493316"/>
                  </a:ext>
                </a:extLst>
              </a:tr>
              <a:tr h="674618">
                <a:tc>
                  <a:txBody>
                    <a:bodyPr/>
                    <a:lstStyle/>
                    <a:p>
                      <a:pPr algn="ctr" fontAlgn="t"/>
                      <a:r>
                        <a:rPr lang="fo-FO" sz="1100" u="none" strike="noStrike">
                          <a:effectLst/>
                          <a:latin typeface="Comic Sans MS" panose="030F0702030302020204" pitchFamily="66" charset="0"/>
                        </a:rPr>
                        <a:t>2019</a:t>
                      </a:r>
                      <a:endParaRPr lang="fo-FO" sz="1100" b="0"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Ovastevnukabarettin</a:t>
                      </a:r>
                      <a:endParaRPr lang="fo-FO" sz="1100" b="1"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Snæbjørn Hansen v.fl.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Snæbjørn Hansen.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Royndarhúsið.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Snæbjørn Hansen, Rebekka Gade, Aksel á Botni, Nicolaj Falck, Sunniva Andreasen, Petur Meinhard E. Andersen og Óli Juul Hansen.</a:t>
                      </a:r>
                    </a:p>
                    <a:p>
                      <a:pPr algn="l" fontAlgn="t"/>
                      <a:endParaRPr lang="fo-FO" sz="1100" b="0"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extLst>
                  <a:ext uri="{0D108BD9-81ED-4DB2-BD59-A6C34878D82A}">
                    <a16:rowId xmlns:a16="http://schemas.microsoft.com/office/drawing/2014/main" val="2971796032"/>
                  </a:ext>
                </a:extLst>
              </a:tr>
              <a:tr h="1010930">
                <a:tc>
                  <a:txBody>
                    <a:bodyPr/>
                    <a:lstStyle/>
                    <a:p>
                      <a:pPr algn="ctr" fontAlgn="t"/>
                      <a:r>
                        <a:rPr lang="fo-FO" sz="1100" u="none" strike="noStrike">
                          <a:effectLst/>
                          <a:latin typeface="Comic Sans MS" panose="030F0702030302020204" pitchFamily="66" charset="0"/>
                        </a:rPr>
                        <a:t>2019</a:t>
                      </a:r>
                      <a:endParaRPr lang="fo-FO" sz="1100" b="0"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Føstuskemtið 2019</a:t>
                      </a:r>
                      <a:endParaRPr lang="fo-FO" sz="1100" b="1"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Virkið</a:t>
                      </a:r>
                      <a:endParaRPr lang="fo-FO" sz="1100" b="1" i="0" u="none" strike="noStrike">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Hanus Johannessen og Jógvan W. Olsen.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Hanus Johannessen.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Virkinum á Sandi.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Hanus Johannessen, Jógvan W. Olsen, Jógvan Vest, Poul Arni Jensen, Sára Várdis Sandoy, Olga Maria undir Skarðið, Eyðun Zachariassen, Zacharias Zachariassen og Emil Simonsen. </a:t>
                      </a:r>
                      <a:r>
                        <a:rPr lang="fo-FO" sz="1100" b="1" u="none" strike="noStrike" dirty="0">
                          <a:effectLst/>
                          <a:latin typeface="Comic Sans MS" panose="030F0702030302020204" pitchFamily="66" charset="0"/>
                        </a:rPr>
                        <a:t>Hjálparfólk</a:t>
                      </a:r>
                      <a:r>
                        <a:rPr lang="fo-FO" sz="1100" u="none" strike="noStrike" dirty="0">
                          <a:effectLst/>
                          <a:latin typeface="Comic Sans MS" panose="030F0702030302020204" pitchFamily="66" charset="0"/>
                        </a:rPr>
                        <a:t>: Petur Óli Koytu Nicolajsen, Pauli Sandoy og Dávid Henriksen og Ási Mikkelsen (tónleikur).</a:t>
                      </a:r>
                    </a:p>
                    <a:p>
                      <a:pPr algn="l" fontAlgn="t"/>
                      <a:endParaRPr lang="fo-FO" sz="1100" b="0" i="0" u="none" strike="noStrike" dirty="0">
                        <a:solidFill>
                          <a:srgbClr val="000000"/>
                        </a:solidFill>
                        <a:effectLst/>
                        <a:latin typeface="Comic Sans MS" panose="030F0702030302020204" pitchFamily="66" charset="0"/>
                      </a:endParaRPr>
                    </a:p>
                  </a:txBody>
                  <a:tcPr marL="1989" marR="1989" marT="1989" marB="0">
                    <a:solidFill>
                      <a:schemeClr val="accent1">
                        <a:lumMod val="20000"/>
                        <a:lumOff val="80000"/>
                      </a:schemeClr>
                    </a:solidFill>
                  </a:tcPr>
                </a:tc>
                <a:extLst>
                  <a:ext uri="{0D108BD9-81ED-4DB2-BD59-A6C34878D82A}">
                    <a16:rowId xmlns:a16="http://schemas.microsoft.com/office/drawing/2014/main" val="2042600526"/>
                  </a:ext>
                </a:extLst>
              </a:tr>
            </a:tbl>
          </a:graphicData>
        </a:graphic>
      </p:graphicFrame>
    </p:spTree>
    <p:extLst>
      <p:ext uri="{BB962C8B-B14F-4D97-AF65-F5344CB8AC3E}">
        <p14:creationId xmlns:p14="http://schemas.microsoft.com/office/powerpoint/2010/main" val="3047587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2943007-8D76-390F-8A70-64764AC0841E}"/>
              </a:ext>
            </a:extLst>
          </p:cNvPr>
          <p:cNvGraphicFramePr>
            <a:graphicFrameLocks noGrp="1"/>
          </p:cNvGraphicFramePr>
          <p:nvPr>
            <p:extLst>
              <p:ext uri="{D42A27DB-BD31-4B8C-83A1-F6EECF244321}">
                <p14:modId xmlns:p14="http://schemas.microsoft.com/office/powerpoint/2010/main" val="2359020715"/>
              </p:ext>
            </p:extLst>
          </p:nvPr>
        </p:nvGraphicFramePr>
        <p:xfrm>
          <a:off x="1" y="0"/>
          <a:ext cx="12192001" cy="6857999"/>
        </p:xfrm>
        <a:graphic>
          <a:graphicData uri="http://schemas.openxmlformats.org/drawingml/2006/table">
            <a:tbl>
              <a:tblPr>
                <a:tableStyleId>{5C22544A-7EE6-4342-B048-85BDC9FD1C3A}</a:tableStyleId>
              </a:tblPr>
              <a:tblGrid>
                <a:gridCol w="1072680">
                  <a:extLst>
                    <a:ext uri="{9D8B030D-6E8A-4147-A177-3AD203B41FA5}">
                      <a16:colId xmlns:a16="http://schemas.microsoft.com/office/drawing/2014/main" val="1787999029"/>
                    </a:ext>
                  </a:extLst>
                </a:gridCol>
                <a:gridCol w="3253013">
                  <a:extLst>
                    <a:ext uri="{9D8B030D-6E8A-4147-A177-3AD203B41FA5}">
                      <a16:colId xmlns:a16="http://schemas.microsoft.com/office/drawing/2014/main" val="1538194286"/>
                    </a:ext>
                  </a:extLst>
                </a:gridCol>
                <a:gridCol w="2238637">
                  <a:extLst>
                    <a:ext uri="{9D8B030D-6E8A-4147-A177-3AD203B41FA5}">
                      <a16:colId xmlns:a16="http://schemas.microsoft.com/office/drawing/2014/main" val="853022475"/>
                    </a:ext>
                  </a:extLst>
                </a:gridCol>
                <a:gridCol w="5627671">
                  <a:extLst>
                    <a:ext uri="{9D8B030D-6E8A-4147-A177-3AD203B41FA5}">
                      <a16:colId xmlns:a16="http://schemas.microsoft.com/office/drawing/2014/main" val="2063564066"/>
                    </a:ext>
                  </a:extLst>
                </a:gridCol>
              </a:tblGrid>
              <a:tr h="231992">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023340748"/>
                  </a:ext>
                </a:extLst>
              </a:tr>
              <a:tr h="1782184">
                <a:tc>
                  <a:txBody>
                    <a:bodyPr/>
                    <a:lstStyle/>
                    <a:p>
                      <a:pPr algn="ctr" fontAlgn="t"/>
                      <a:r>
                        <a:rPr lang="fo-FO" sz="1100" u="none" strike="noStrike">
                          <a:effectLst/>
                          <a:latin typeface="Comic Sans MS" panose="030F0702030302020204" pitchFamily="66" charset="0"/>
                        </a:rPr>
                        <a:t>2019</a:t>
                      </a:r>
                      <a:endParaRPr lang="fo-FO" sz="1100" b="0" i="0" u="none" strike="noStrike">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“Jólarok” og “Vættrahjálp”</a:t>
                      </a:r>
                      <a:endParaRPr lang="fo-FO" sz="1100" b="1" i="0" u="none" strike="noStrike" dirty="0">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Virkið</a:t>
                      </a:r>
                      <a:endParaRPr lang="fo-FO" sz="1100" b="1" i="0" u="none" strike="noStrike">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Steinbjørn B. Jacobsen (Jólarok) / Helmer Christensen (Vættrahjálp) - Sonja Sørensen týddi.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Hanus Johannessen og Jógvan Vest.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Virkinum á Sandi. </a:t>
                      </a:r>
                      <a:r>
                        <a:rPr lang="fo-FO" sz="1100" b="1" u="none" strike="noStrike" dirty="0">
                          <a:effectLst/>
                          <a:latin typeface="Comic Sans MS" panose="030F0702030302020204" pitchFamily="66" charset="0"/>
                        </a:rPr>
                        <a:t>Leikarar í Jólarók</a:t>
                      </a:r>
                      <a:r>
                        <a:rPr lang="fo-FO" sz="1100" u="none" strike="noStrike" dirty="0">
                          <a:effectLst/>
                          <a:latin typeface="Comic Sans MS" panose="030F0702030302020204" pitchFamily="66" charset="0"/>
                        </a:rPr>
                        <a:t>: Rúna Jensen, Rani Petersen, Elsi Blástein, Súsanna Ólavsdóttir, Linda Sólsker, Ranja Hentze, Sandra Johannesen, Jákup Andrias Zachariassen og Brandur Kristiansson Anthoniussen.  </a:t>
                      </a:r>
                      <a:r>
                        <a:rPr lang="fo-FO" sz="1100" b="1" u="none" strike="noStrike" dirty="0">
                          <a:effectLst/>
                          <a:latin typeface="Comic Sans MS" panose="030F0702030302020204" pitchFamily="66" charset="0"/>
                        </a:rPr>
                        <a:t>Leikkarar í Vættrahjálp</a:t>
                      </a:r>
                      <a:r>
                        <a:rPr lang="fo-FO" sz="1100" u="none" strike="noStrike" dirty="0">
                          <a:effectLst/>
                          <a:latin typeface="Comic Sans MS" panose="030F0702030302020204" pitchFamily="66" charset="0"/>
                        </a:rPr>
                        <a:t>: Tara Falck, Allan í Soylu Selfoss, Harald Egholm, Wenningsted Ørvarodd, Brandur Ørvarodd, Ata Clementsen, Gladys Thomsen, Maja Falck, Demmus Rói Petersen, Hildur Clementsen, Bjørk Hentze, Sissal W. Olsen, Martin Djurhuus Hentze, Eyðbjørg Clementsen og Vár Dalsgaard. </a:t>
                      </a:r>
                      <a:r>
                        <a:rPr lang="fo-FO" sz="1100" b="1" u="none" strike="noStrike" dirty="0">
                          <a:effectLst/>
                          <a:latin typeface="Comic Sans MS" panose="030F0702030302020204" pitchFamily="66" charset="0"/>
                        </a:rPr>
                        <a:t>Hjálparfólk</a:t>
                      </a:r>
                      <a:r>
                        <a:rPr lang="fo-FO" sz="1100" u="none" strike="noStrike" dirty="0">
                          <a:effectLst/>
                          <a:latin typeface="Comic Sans MS" panose="030F0702030302020204" pitchFamily="66" charset="0"/>
                        </a:rPr>
                        <a:t>: Jógvan Jón Henriksen (dubleant) og Kjartan Hentze (ljós og ljóð).</a:t>
                      </a:r>
                    </a:p>
                    <a:p>
                      <a:pPr algn="l" fontAlgn="t"/>
                      <a:endParaRPr lang="fo-FO" sz="600" b="0" i="0" u="none" strike="noStrike" dirty="0">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extLst>
                  <a:ext uri="{0D108BD9-81ED-4DB2-BD59-A6C34878D82A}">
                    <a16:rowId xmlns:a16="http://schemas.microsoft.com/office/drawing/2014/main" val="1075121701"/>
                  </a:ext>
                </a:extLst>
              </a:tr>
              <a:tr h="1444430">
                <a:tc>
                  <a:txBody>
                    <a:bodyPr/>
                    <a:lstStyle/>
                    <a:p>
                      <a:pPr algn="ctr" fontAlgn="t"/>
                      <a:r>
                        <a:rPr lang="fo-FO" sz="1100" u="none" strike="noStrike">
                          <a:effectLst/>
                          <a:latin typeface="Comic Sans MS" panose="030F0702030302020204" pitchFamily="66" charset="0"/>
                        </a:rPr>
                        <a:t>2020</a:t>
                      </a:r>
                      <a:endParaRPr lang="fo-FO" sz="1100" b="0" i="0" u="none" strike="noStrike">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Ikki stundir til jólini</a:t>
                      </a:r>
                      <a:endParaRPr lang="fo-FO" sz="1100" b="1" i="0" u="none" strike="noStrike" dirty="0">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Høvundur/Týðari</a:t>
                      </a:r>
                      <a:r>
                        <a:rPr lang="fo-FO" sz="1100" u="none" strike="noStrike" dirty="0">
                          <a:effectLst/>
                          <a:latin typeface="Comic Sans MS" panose="030F0702030302020204" pitchFamily="66" charset="0"/>
                        </a:rPr>
                        <a:t>: Ove Vith / Árni Jacobsen (Tillagingar í leikriti: Mariann Hansen og Gunnvør Joensen).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Nicolaj Falck, Gunnvør Joensen, Barbara Andreasen, Mariann Hansen, Petur Meinhard Ellebye Andersen og Rebekka Gade. </a:t>
                      </a:r>
                      <a:r>
                        <a:rPr lang="fo-FO" sz="1100" b="1" u="none" strike="noStrike" dirty="0">
                          <a:effectLst/>
                          <a:latin typeface="Comic Sans MS" panose="030F0702030302020204" pitchFamily="66" charset="0"/>
                        </a:rPr>
                        <a:t>Tónleikarar</a:t>
                      </a:r>
                      <a:r>
                        <a:rPr lang="fo-FO" sz="1100" u="none" strike="noStrike" dirty="0">
                          <a:effectLst/>
                          <a:latin typeface="Comic Sans MS" panose="030F0702030302020204" pitchFamily="66" charset="0"/>
                        </a:rPr>
                        <a:t>: Bjarni Lisberg, Hilmar Joensen, Flykra av Skarði, Bjarni Rein og Helge Greve. </a:t>
                      </a:r>
                      <a:r>
                        <a:rPr lang="fo-FO" sz="1100" b="1" u="none" strike="noStrike" dirty="0">
                          <a:effectLst/>
                          <a:latin typeface="Comic Sans MS" panose="030F0702030302020204" pitchFamily="66" charset="0"/>
                        </a:rPr>
                        <a:t>Ljós</a:t>
                      </a:r>
                      <a:r>
                        <a:rPr lang="fo-FO" sz="1100" u="none" strike="noStrike" dirty="0">
                          <a:effectLst/>
                          <a:latin typeface="Comic Sans MS" panose="030F0702030302020204" pitchFamily="66" charset="0"/>
                        </a:rPr>
                        <a:t>: Súni Joensen og Nicolaj Falck. </a:t>
                      </a:r>
                      <a:r>
                        <a:rPr lang="fo-FO" sz="1100" b="1" u="none" strike="noStrike" dirty="0">
                          <a:effectLst/>
                          <a:latin typeface="Comic Sans MS" panose="030F0702030302020204" pitchFamily="66" charset="0"/>
                        </a:rPr>
                        <a:t>Pallmynd</a:t>
                      </a:r>
                      <a:r>
                        <a:rPr lang="fo-FO" sz="1100" u="none" strike="noStrike" dirty="0">
                          <a:effectLst/>
                          <a:latin typeface="Comic Sans MS" panose="030F0702030302020204" pitchFamily="66" charset="0"/>
                        </a:rPr>
                        <a:t>: Nicolaj Falck.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Nólsoy.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Debus, Ólavur, Sigmundur, Rókur, Leandra, Ýr, Sára, Torbjørn, Una, Sølvi, Levi, Sophia, Páll, Simona, Jógvan, Katrin, Ronja, Sóley, Arnóra, Kjartan, Marin Sofía, Annabel, Olivia, Alex, Rannvá, Rúna, Hervør (Børn í Nólsoy).</a:t>
                      </a:r>
                    </a:p>
                    <a:p>
                      <a:pPr algn="l" fontAlgn="t"/>
                      <a:endParaRPr lang="fo-FO" sz="600" b="0" i="0" u="none" strike="noStrike" dirty="0">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extLst>
                  <a:ext uri="{0D108BD9-81ED-4DB2-BD59-A6C34878D82A}">
                    <a16:rowId xmlns:a16="http://schemas.microsoft.com/office/drawing/2014/main" val="3631784441"/>
                  </a:ext>
                </a:extLst>
              </a:tr>
              <a:tr h="768923">
                <a:tc>
                  <a:txBody>
                    <a:bodyPr/>
                    <a:lstStyle/>
                    <a:p>
                      <a:pPr algn="ctr" fontAlgn="t"/>
                      <a:r>
                        <a:rPr lang="fo-FO" sz="1100" u="none" strike="noStrike">
                          <a:effectLst/>
                          <a:latin typeface="Comic Sans MS" panose="030F0702030302020204" pitchFamily="66" charset="0"/>
                        </a:rPr>
                        <a:t>2020</a:t>
                      </a:r>
                      <a:endParaRPr lang="fo-FO" sz="1100" b="0" i="0" u="none" strike="noStrike">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Føstuskemtið 2020</a:t>
                      </a:r>
                      <a:endParaRPr lang="fo-FO" sz="1100" b="1" i="0" u="none" strike="noStrike" dirty="0">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Virkið</a:t>
                      </a:r>
                      <a:endParaRPr lang="fo-FO" sz="1100" b="1" i="0" u="none" strike="noStrike">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Hanus Johannessen.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Hanus Johannessen.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Ungmannahúsinum á Sandi (Virkið).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Hanus Johannessen, Jógvan Vest, Poul Arni Jensen, Jógvan W. Olsen, Astrid Danielsen, Emil Simonsen, Eyðun Zachariassen, Zacharias Zachariassen, Jón Koytu og Dávid Henriksen.</a:t>
                      </a:r>
                    </a:p>
                    <a:p>
                      <a:pPr algn="l" fontAlgn="t"/>
                      <a:endParaRPr lang="fo-FO" sz="600" b="0" i="0" u="none" strike="noStrike" dirty="0">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extLst>
                  <a:ext uri="{0D108BD9-81ED-4DB2-BD59-A6C34878D82A}">
                    <a16:rowId xmlns:a16="http://schemas.microsoft.com/office/drawing/2014/main" val="1248279774"/>
                  </a:ext>
                </a:extLst>
              </a:tr>
              <a:tr h="768923">
                <a:tc>
                  <a:txBody>
                    <a:bodyPr/>
                    <a:lstStyle/>
                    <a:p>
                      <a:pPr algn="ctr" fontAlgn="t"/>
                      <a:r>
                        <a:rPr lang="fo-FO" sz="1100" u="none" strike="noStrike">
                          <a:effectLst/>
                          <a:latin typeface="Comic Sans MS" panose="030F0702030302020204" pitchFamily="66" charset="0"/>
                        </a:rPr>
                        <a:t>2020</a:t>
                      </a:r>
                      <a:endParaRPr lang="fo-FO" sz="1100" b="0" i="0" u="none" strike="noStrike">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Ein long jólanátt</a:t>
                      </a:r>
                      <a:endParaRPr lang="fo-FO" sz="1100" b="1" i="0" u="none" strike="noStrike" dirty="0">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Virkið</a:t>
                      </a:r>
                      <a:endParaRPr lang="fo-FO" sz="1100" b="1" i="0" u="none" strike="noStrike">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Hanus Johannessen.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Hanus Johannessen.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Ungmannahúsinum á Sandi (Virkið).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Harald Egholm, Maia Petra Falck, Tara Falck, Brandur Ørvarodd, Wenningsted Ørvarodd, Ísak Kolden, Hildur Clementsen, Óli á Reynatúgvu, Súsanna Ólavsdóttir og Allan í Soylu Selfoss.</a:t>
                      </a:r>
                    </a:p>
                    <a:p>
                      <a:pPr algn="l" fontAlgn="t"/>
                      <a:endParaRPr lang="fo-FO" sz="600" b="0" i="0" u="none" strike="noStrike" dirty="0">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extLst>
                  <a:ext uri="{0D108BD9-81ED-4DB2-BD59-A6C34878D82A}">
                    <a16:rowId xmlns:a16="http://schemas.microsoft.com/office/drawing/2014/main" val="949864682"/>
                  </a:ext>
                </a:extLst>
              </a:tr>
              <a:tr h="676808">
                <a:tc>
                  <a:txBody>
                    <a:bodyPr/>
                    <a:lstStyle/>
                    <a:p>
                      <a:pPr algn="ctr" fontAlgn="t"/>
                      <a:r>
                        <a:rPr lang="fo-FO" sz="1100" u="none" strike="noStrike">
                          <a:effectLst/>
                          <a:latin typeface="Comic Sans MS" panose="030F0702030302020204" pitchFamily="66" charset="0"/>
                        </a:rPr>
                        <a:t>2020</a:t>
                      </a:r>
                      <a:endParaRPr lang="fo-FO" sz="1100" b="0" i="0" u="none" strike="noStrike">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Tann lítla havfrúgvin</a:t>
                      </a:r>
                      <a:endParaRPr lang="fo-FO" sz="1100" b="1" i="0" u="none" strike="noStrike" dirty="0">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Sjónleikaraskúlin í Sjónleikarahúsinum</a:t>
                      </a:r>
                      <a:endParaRPr lang="fo-FO" sz="1100" b="1" i="0" u="none" strike="noStrike">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Høvundur/Týðari</a:t>
                      </a:r>
                      <a:r>
                        <a:rPr lang="fo-FO" sz="1100" u="none" strike="noStrike" dirty="0">
                          <a:effectLst/>
                          <a:latin typeface="Comic Sans MS" panose="030F0702030302020204" pitchFamily="66" charset="0"/>
                        </a:rPr>
                        <a:t>: H.C. Andersen (Disney)/Sóley Danielsen og Jákup D. Wardum.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Sóley Danielsen.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Næmingar í Sjónleikaraskúlinum í Sjónleikarhúsinum. </a:t>
                      </a:r>
                    </a:p>
                    <a:p>
                      <a:pPr algn="l" fontAlgn="t"/>
                      <a:endParaRPr lang="fo-FO" sz="1100" b="0" i="0" u="none" strike="noStrike" dirty="0">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extLst>
                  <a:ext uri="{0D108BD9-81ED-4DB2-BD59-A6C34878D82A}">
                    <a16:rowId xmlns:a16="http://schemas.microsoft.com/office/drawing/2014/main" val="1514594979"/>
                  </a:ext>
                </a:extLst>
              </a:tr>
              <a:tr h="507931">
                <a:tc>
                  <a:txBody>
                    <a:bodyPr/>
                    <a:lstStyle/>
                    <a:p>
                      <a:pPr algn="ctr" fontAlgn="t"/>
                      <a:r>
                        <a:rPr lang="fo-FO" sz="1100" u="none" strike="noStrike">
                          <a:effectLst/>
                          <a:latin typeface="Comic Sans MS" panose="030F0702030302020204" pitchFamily="66" charset="0"/>
                        </a:rPr>
                        <a:t>2020</a:t>
                      </a:r>
                      <a:endParaRPr lang="fo-FO" sz="1100" b="0" i="0" u="none" strike="noStrike">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Ólavsøkukabarettin</a:t>
                      </a:r>
                      <a:endParaRPr lang="fo-FO" sz="1100" b="1" i="0" u="none" strike="noStrike" dirty="0">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Andrias Høgenni.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Sjónleikarhúsið/KVF.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Jákup Dahl Wardum, Katrin Joensen-næs, Sóley Danielsen, Torkil Tórgarđ og Elias Magnussen. </a:t>
                      </a:r>
                    </a:p>
                    <a:p>
                      <a:pPr algn="l" fontAlgn="t"/>
                      <a:endParaRPr lang="fo-FO" sz="1100" b="0" i="0" u="none" strike="noStrike" dirty="0">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extLst>
                  <a:ext uri="{0D108BD9-81ED-4DB2-BD59-A6C34878D82A}">
                    <a16:rowId xmlns:a16="http://schemas.microsoft.com/office/drawing/2014/main" val="2011075338"/>
                  </a:ext>
                </a:extLst>
              </a:tr>
              <a:tr h="676808">
                <a:tc>
                  <a:txBody>
                    <a:bodyPr/>
                    <a:lstStyle/>
                    <a:p>
                      <a:pPr algn="ctr" fontAlgn="t"/>
                      <a:r>
                        <a:rPr lang="fo-FO" sz="1100" u="none" strike="noStrike">
                          <a:effectLst/>
                          <a:latin typeface="Comic Sans MS" panose="030F0702030302020204" pitchFamily="66" charset="0"/>
                        </a:rPr>
                        <a:t>2020</a:t>
                      </a:r>
                      <a:endParaRPr lang="fo-FO" sz="1100" b="0" i="0" u="none" strike="noStrike">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Túnatos (bandað) Norðoyastevna</a:t>
                      </a:r>
                      <a:endParaRPr lang="fo-FO" sz="1100" b="1" i="0" u="none" strike="noStrike" dirty="0">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Høvundur/Týðari</a:t>
                      </a:r>
                      <a:r>
                        <a:rPr lang="fo-FO" sz="1100" u="none" strike="noStrike" dirty="0">
                          <a:effectLst/>
                          <a:latin typeface="Comic Sans MS" panose="030F0702030302020204" pitchFamily="66" charset="0"/>
                        </a:rPr>
                        <a:t>: Klaksvíkar Sjónleikarafelag.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Sent í NS online sendingini hjá Klaksvíkar kommunu. </a:t>
                      </a:r>
                      <a:r>
                        <a:rPr lang="fo-FO" sz="1100" b="1" i="0"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Emry Jo, Durita J., Snæbjørn, Magni, Mikkjal, Karl Martin, Beinta, Elisabeth, Durita S., Arnfinn, Liljan, Eliana og Karla.   </a:t>
                      </a:r>
                    </a:p>
                    <a:p>
                      <a:pPr algn="l" fontAlgn="t"/>
                      <a:endParaRPr lang="fo-FO" sz="1100" b="0" i="0" u="none" strike="noStrike" dirty="0">
                        <a:solidFill>
                          <a:srgbClr val="000000"/>
                        </a:solidFill>
                        <a:effectLst/>
                        <a:latin typeface="Comic Sans MS" panose="030F0702030302020204" pitchFamily="66" charset="0"/>
                      </a:endParaRPr>
                    </a:p>
                  </a:txBody>
                  <a:tcPr marL="1291" marR="1291" marT="1291" marB="0">
                    <a:solidFill>
                      <a:schemeClr val="accent1">
                        <a:lumMod val="20000"/>
                        <a:lumOff val="80000"/>
                      </a:schemeClr>
                    </a:solidFill>
                  </a:tcPr>
                </a:tc>
                <a:extLst>
                  <a:ext uri="{0D108BD9-81ED-4DB2-BD59-A6C34878D82A}">
                    <a16:rowId xmlns:a16="http://schemas.microsoft.com/office/drawing/2014/main" val="3981514275"/>
                  </a:ext>
                </a:extLst>
              </a:tr>
            </a:tbl>
          </a:graphicData>
        </a:graphic>
      </p:graphicFrame>
    </p:spTree>
    <p:extLst>
      <p:ext uri="{BB962C8B-B14F-4D97-AF65-F5344CB8AC3E}">
        <p14:creationId xmlns:p14="http://schemas.microsoft.com/office/powerpoint/2010/main" val="3588386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E468B8B-4F49-D36D-F4E7-D492CD9911E2}"/>
              </a:ext>
            </a:extLst>
          </p:cNvPr>
          <p:cNvGraphicFramePr>
            <a:graphicFrameLocks noGrp="1"/>
          </p:cNvGraphicFramePr>
          <p:nvPr>
            <p:extLst>
              <p:ext uri="{D42A27DB-BD31-4B8C-83A1-F6EECF244321}">
                <p14:modId xmlns:p14="http://schemas.microsoft.com/office/powerpoint/2010/main" val="703575986"/>
              </p:ext>
            </p:extLst>
          </p:nvPr>
        </p:nvGraphicFramePr>
        <p:xfrm>
          <a:off x="0" y="0"/>
          <a:ext cx="12192002" cy="6857999"/>
        </p:xfrm>
        <a:graphic>
          <a:graphicData uri="http://schemas.openxmlformats.org/drawingml/2006/table">
            <a:tbl>
              <a:tblPr>
                <a:tableStyleId>{5C22544A-7EE6-4342-B048-85BDC9FD1C3A}</a:tableStyleId>
              </a:tblPr>
              <a:tblGrid>
                <a:gridCol w="1072679">
                  <a:extLst>
                    <a:ext uri="{9D8B030D-6E8A-4147-A177-3AD203B41FA5}">
                      <a16:colId xmlns:a16="http://schemas.microsoft.com/office/drawing/2014/main" val="3484925507"/>
                    </a:ext>
                  </a:extLst>
                </a:gridCol>
                <a:gridCol w="3253012">
                  <a:extLst>
                    <a:ext uri="{9D8B030D-6E8A-4147-A177-3AD203B41FA5}">
                      <a16:colId xmlns:a16="http://schemas.microsoft.com/office/drawing/2014/main" val="853847245"/>
                    </a:ext>
                  </a:extLst>
                </a:gridCol>
                <a:gridCol w="2238634">
                  <a:extLst>
                    <a:ext uri="{9D8B030D-6E8A-4147-A177-3AD203B41FA5}">
                      <a16:colId xmlns:a16="http://schemas.microsoft.com/office/drawing/2014/main" val="1348920053"/>
                    </a:ext>
                  </a:extLst>
                </a:gridCol>
                <a:gridCol w="5627677">
                  <a:extLst>
                    <a:ext uri="{9D8B030D-6E8A-4147-A177-3AD203B41FA5}">
                      <a16:colId xmlns:a16="http://schemas.microsoft.com/office/drawing/2014/main" val="1760556391"/>
                    </a:ext>
                  </a:extLst>
                </a:gridCol>
              </a:tblGrid>
              <a:tr h="256287">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2452874231"/>
                  </a:ext>
                </a:extLst>
              </a:tr>
              <a:tr h="959164">
                <a:tc>
                  <a:txBody>
                    <a:bodyPr/>
                    <a:lstStyle/>
                    <a:p>
                      <a:pPr algn="ctr" fontAlgn="t"/>
                      <a:r>
                        <a:rPr lang="fo-FO" sz="1100" u="none" strike="noStrike">
                          <a:effectLst/>
                          <a:latin typeface="Comic Sans MS" panose="030F0702030302020204" pitchFamily="66" charset="0"/>
                        </a:rPr>
                        <a:t>2021</a:t>
                      </a:r>
                      <a:endParaRPr lang="fo-FO" sz="1100" b="0"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Fótur í hosu</a:t>
                      </a:r>
                      <a:endParaRPr lang="fo-FO" sz="1100" b="1"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Suðuroyar Sjónleikarafelag</a:t>
                      </a:r>
                      <a:endParaRPr lang="fo-FO" sz="1100" b="1"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Súsanna og Hans Tórgarð.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Ria Tórgarð og </a:t>
                      </a:r>
                      <a:r>
                        <a:rPr lang="fo-FO" sz="1100" b="1" u="none" strike="noStrike" dirty="0">
                          <a:effectLst/>
                          <a:latin typeface="Comic Sans MS" panose="030F0702030302020204" pitchFamily="66" charset="0"/>
                        </a:rPr>
                        <a:t>hjálparleikstjóri</a:t>
                      </a:r>
                      <a:r>
                        <a:rPr lang="fo-FO" sz="1100" u="none" strike="noStrike" dirty="0">
                          <a:effectLst/>
                          <a:latin typeface="Comic Sans MS" panose="030F0702030302020204" pitchFamily="66" charset="0"/>
                        </a:rPr>
                        <a:t> Ebba Malena Debess Thomasen.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SALT á Tvøroyri.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Rói Einarsson, Dania Johansen, Ebba Malena D. Thomsen, Arne Johansen, Mariann Johansen, Max Rasmussen, Esther Rasmussen og Michella Evelyn. Pallskiftarar: Rókur Olsen og John Bærenden. </a:t>
                      </a:r>
                      <a:endParaRPr lang="fo-FO" sz="1100" b="0" i="0" u="none" strike="noStrike" dirty="0">
                        <a:solidFill>
                          <a:srgbClr val="000000"/>
                        </a:solidFill>
                        <a:effectLst/>
                        <a:latin typeface="Comic Sans MS" panose="030F0702030302020204" pitchFamily="66" charset="0"/>
                      </a:endParaRPr>
                    </a:p>
                  </a:txBody>
                  <a:tcPr marL="1966" marR="1966" marT="1966" marB="0" anchor="ctr">
                    <a:solidFill>
                      <a:schemeClr val="accent1">
                        <a:lumMod val="20000"/>
                        <a:lumOff val="80000"/>
                      </a:schemeClr>
                    </a:solidFill>
                  </a:tcPr>
                </a:tc>
                <a:extLst>
                  <a:ext uri="{0D108BD9-81ED-4DB2-BD59-A6C34878D82A}">
                    <a16:rowId xmlns:a16="http://schemas.microsoft.com/office/drawing/2014/main" val="169537510"/>
                  </a:ext>
                </a:extLst>
              </a:tr>
              <a:tr h="429083">
                <a:tc>
                  <a:txBody>
                    <a:bodyPr/>
                    <a:lstStyle/>
                    <a:p>
                      <a:pPr algn="ctr" fontAlgn="t"/>
                      <a:r>
                        <a:rPr lang="fo-FO" sz="1100" u="none" strike="noStrike">
                          <a:effectLst/>
                          <a:latin typeface="Comic Sans MS" panose="030F0702030302020204" pitchFamily="66" charset="0"/>
                        </a:rPr>
                        <a:t>2021</a:t>
                      </a:r>
                      <a:endParaRPr lang="fo-FO" sz="1100" b="0"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Gentan úr Maxim</a:t>
                      </a:r>
                      <a:endParaRPr lang="fo-FO" sz="1100" b="1"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Leikbólkurin Brestir</a:t>
                      </a:r>
                      <a:endParaRPr lang="fo-FO" sz="1100" b="1"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Høvundur/Týðari</a:t>
                      </a:r>
                      <a:r>
                        <a:rPr lang="fo-FO" sz="1100" u="none" strike="noStrike" dirty="0">
                          <a:effectLst/>
                          <a:latin typeface="Comic Sans MS" panose="030F0702030302020204" pitchFamily="66" charset="0"/>
                        </a:rPr>
                        <a:t>: Georges Feyndeau / Bjørk Tórgarð.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Ria Tórgarð.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Uml. 30 leikarar (Leikbólkurin Brestir). </a:t>
                      </a:r>
                    </a:p>
                    <a:p>
                      <a:pPr algn="l" fontAlgn="t"/>
                      <a:endParaRPr lang="fo-FO" sz="600" b="0"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extLst>
                  <a:ext uri="{0D108BD9-81ED-4DB2-BD59-A6C34878D82A}">
                    <a16:rowId xmlns:a16="http://schemas.microsoft.com/office/drawing/2014/main" val="716979241"/>
                  </a:ext>
                </a:extLst>
              </a:tr>
              <a:tr h="764674">
                <a:tc>
                  <a:txBody>
                    <a:bodyPr/>
                    <a:lstStyle/>
                    <a:p>
                      <a:pPr algn="ctr" fontAlgn="t"/>
                      <a:r>
                        <a:rPr lang="fo-FO" sz="1100" u="none" strike="noStrike">
                          <a:effectLst/>
                          <a:latin typeface="Comic Sans MS" panose="030F0702030302020204" pitchFamily="66" charset="0"/>
                        </a:rPr>
                        <a:t>2021</a:t>
                      </a:r>
                      <a:endParaRPr lang="fo-FO" sz="1100" b="0"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Maður í ómakaðum hosum</a:t>
                      </a:r>
                      <a:endParaRPr lang="fo-FO" sz="1100" b="1"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Seniorbólkurin í Havnar Sjónleikarafelag</a:t>
                      </a:r>
                      <a:endParaRPr lang="fo-FO" sz="1100" b="1"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Høvundur/Týðari</a:t>
                      </a:r>
                      <a:r>
                        <a:rPr lang="fo-FO" sz="1100" u="none" strike="noStrike" dirty="0">
                          <a:effectLst/>
                          <a:latin typeface="Comic Sans MS" panose="030F0702030302020204" pitchFamily="66" charset="0"/>
                        </a:rPr>
                        <a:t>: Arnmundur Bachman / Tóra Tóroddsdóttir.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Hans Tórgarð.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Nora Bærentsen, Høgni Joensen, Oddvá Nattestad, Tóri í Hoyvík, Karin Djurhuus, Jógvan S. Joensen, Mike Viderø og Eva Maria Brynhildardóttir.</a:t>
                      </a:r>
                    </a:p>
                    <a:p>
                      <a:pPr algn="l" fontAlgn="t"/>
                      <a:endParaRPr lang="fo-FO" sz="600" b="0"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extLst>
                  <a:ext uri="{0D108BD9-81ED-4DB2-BD59-A6C34878D82A}">
                    <a16:rowId xmlns:a16="http://schemas.microsoft.com/office/drawing/2014/main" val="1308732638"/>
                  </a:ext>
                </a:extLst>
              </a:tr>
              <a:tr h="596879">
                <a:tc>
                  <a:txBody>
                    <a:bodyPr/>
                    <a:lstStyle/>
                    <a:p>
                      <a:pPr algn="ctr" fontAlgn="t"/>
                      <a:r>
                        <a:rPr lang="fo-FO" sz="1100" u="none" strike="noStrike">
                          <a:effectLst/>
                          <a:latin typeface="Comic Sans MS" panose="030F0702030302020204" pitchFamily="66" charset="0"/>
                        </a:rPr>
                        <a:t>2022</a:t>
                      </a:r>
                      <a:endParaRPr lang="fo-FO" sz="1100" b="0"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Hømm hømm í summarhúsinum</a:t>
                      </a:r>
                      <a:endParaRPr lang="fo-FO" sz="1100" b="1"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Sjónleikarafelagið Glotti</a:t>
                      </a:r>
                      <a:endParaRPr lang="fo-FO" sz="1100" b="1"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Høvundur/Týðari</a:t>
                      </a:r>
                      <a:r>
                        <a:rPr lang="fo-FO" sz="1100" u="none" strike="noStrike" dirty="0">
                          <a:effectLst/>
                          <a:latin typeface="Comic Sans MS" panose="030F0702030302020204" pitchFamily="66" charset="0"/>
                        </a:rPr>
                        <a:t>: Marc Camoletti/Petur Reinert.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Jóel Sæmundson.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Losjan við Gøtugjógv og í Løkshøll.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Arnfinnur Nesá, Noomi S. Reinert, Magni Joensen, Emry Jo, Elsa Maria Magnusardóttir Olsen og Ólavur Justesen.</a:t>
                      </a:r>
                    </a:p>
                    <a:p>
                      <a:pPr algn="l" fontAlgn="t"/>
                      <a:endParaRPr lang="fo-FO" sz="600" b="0"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extLst>
                  <a:ext uri="{0D108BD9-81ED-4DB2-BD59-A6C34878D82A}">
                    <a16:rowId xmlns:a16="http://schemas.microsoft.com/office/drawing/2014/main" val="1990851465"/>
                  </a:ext>
                </a:extLst>
              </a:tr>
              <a:tr h="596879">
                <a:tc>
                  <a:txBody>
                    <a:bodyPr/>
                    <a:lstStyle/>
                    <a:p>
                      <a:pPr algn="ctr" fontAlgn="t"/>
                      <a:r>
                        <a:rPr lang="fo-FO" sz="1100" u="none" strike="noStrike">
                          <a:effectLst/>
                          <a:latin typeface="Comic Sans MS" panose="030F0702030302020204" pitchFamily="66" charset="0"/>
                        </a:rPr>
                        <a:t>2022</a:t>
                      </a:r>
                      <a:endParaRPr lang="fo-FO" sz="1100" b="0"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Jólatrøllið – Norðurjól 2022</a:t>
                      </a:r>
                      <a:endParaRPr lang="fo-FO" sz="1100" b="1"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Snæbjørg Gustavsdóttir. </a:t>
                      </a:r>
                      <a:r>
                        <a:rPr lang="fo-FO" sz="1100" b="1" u="none" strike="noStrike" dirty="0">
                          <a:effectLst/>
                          <a:latin typeface="Comic Sans MS" panose="030F0702030302020204" pitchFamily="66" charset="0"/>
                        </a:rPr>
                        <a:t>Leikstjórar</a:t>
                      </a:r>
                      <a:r>
                        <a:rPr lang="fo-FO" sz="1100" u="none" strike="noStrike" dirty="0">
                          <a:effectLst/>
                          <a:latin typeface="Comic Sans MS" panose="030F0702030302020204" pitchFamily="66" charset="0"/>
                        </a:rPr>
                        <a:t>: Snæbjørg Gustavsdóttir og Durita Samuelsen.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Á Torginum og skoytubreytini á Biskupstorgi, Klaksvík.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Snæbjørg Gustavsdóttir.</a:t>
                      </a:r>
                    </a:p>
                    <a:p>
                      <a:pPr algn="l" fontAlgn="t"/>
                      <a:endParaRPr lang="fo-FO" sz="600" b="0"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extLst>
                  <a:ext uri="{0D108BD9-81ED-4DB2-BD59-A6C34878D82A}">
                    <a16:rowId xmlns:a16="http://schemas.microsoft.com/office/drawing/2014/main" val="3416475336"/>
                  </a:ext>
                </a:extLst>
              </a:tr>
              <a:tr h="932470">
                <a:tc>
                  <a:txBody>
                    <a:bodyPr/>
                    <a:lstStyle/>
                    <a:p>
                      <a:pPr algn="ctr" fontAlgn="t"/>
                      <a:r>
                        <a:rPr lang="fo-FO" sz="1100" u="none" strike="noStrike">
                          <a:effectLst/>
                          <a:latin typeface="Comic Sans MS" panose="030F0702030302020204" pitchFamily="66" charset="0"/>
                        </a:rPr>
                        <a:t>2022</a:t>
                      </a:r>
                      <a:endParaRPr lang="fo-FO" sz="1100" b="0"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Føstulávintsskemt</a:t>
                      </a:r>
                      <a:endParaRPr lang="fo-FO" sz="1100" b="1"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Ungmannafelagið Virkið</a:t>
                      </a:r>
                      <a:endParaRPr lang="fo-FO" sz="1100" b="1"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Hanus Johannessen.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Hanus Johannessen.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Hanus Johannessen, Jógvan Vest, Emil Simonsen, Zacharias Zachariassen, Jógvan Jón Henriksen, Jógvan Olsen, Jón Koytu, Dávid Henriksen, Tóra Knudsen, Tara Falck, Maja Falck og Hildur Clementsen. Pallskiftarar: Rókur Olsen og John Bærenden.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Í Virkinum á Sandi.</a:t>
                      </a:r>
                    </a:p>
                    <a:p>
                      <a:pPr algn="l" fontAlgn="t"/>
                      <a:endParaRPr lang="fo-FO" sz="600" b="0"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extLst>
                  <a:ext uri="{0D108BD9-81ED-4DB2-BD59-A6C34878D82A}">
                    <a16:rowId xmlns:a16="http://schemas.microsoft.com/office/drawing/2014/main" val="1258844511"/>
                  </a:ext>
                </a:extLst>
              </a:tr>
              <a:tr h="932470">
                <a:tc>
                  <a:txBody>
                    <a:bodyPr/>
                    <a:lstStyle/>
                    <a:p>
                      <a:pPr algn="ctr" fontAlgn="t"/>
                      <a:r>
                        <a:rPr lang="fo-FO" sz="1100" u="none" strike="noStrike">
                          <a:effectLst/>
                          <a:latin typeface="Comic Sans MS" panose="030F0702030302020204" pitchFamily="66" charset="0"/>
                        </a:rPr>
                        <a:t>2022</a:t>
                      </a:r>
                      <a:endParaRPr lang="fo-FO" sz="1100" b="0"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Jóansøkukabarettin</a:t>
                      </a:r>
                      <a:endParaRPr lang="fo-FO" sz="1100" b="1"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Suðuroyar Sjónleikarafelag</a:t>
                      </a:r>
                      <a:endParaRPr lang="fo-FO" sz="1100" b="1"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Suðuroyar Sjónleikarafelag.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Jákup Veihe.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Heidi Kjærbo, Arne Johansen, Gundur Johansen, Birita Johansen, Dania Johansen, Diana Heinesen, Esther Rasmussen, John Bærendsen, Jonhild Andreasen, Mariann Johansen, Max Rasmussen, Michella Evely Einarsson, Rói Einarsson, Rókur Olsen, Sunrid Olsen.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SALT.</a:t>
                      </a:r>
                    </a:p>
                    <a:p>
                      <a:pPr algn="l" fontAlgn="t"/>
                      <a:endParaRPr lang="fo-FO" sz="600" b="0"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extLst>
                  <a:ext uri="{0D108BD9-81ED-4DB2-BD59-A6C34878D82A}">
                    <a16:rowId xmlns:a16="http://schemas.microsoft.com/office/drawing/2014/main" val="4098849945"/>
                  </a:ext>
                </a:extLst>
              </a:tr>
              <a:tr h="1390093">
                <a:tc>
                  <a:txBody>
                    <a:bodyPr/>
                    <a:lstStyle/>
                    <a:p>
                      <a:pPr algn="ctr" fontAlgn="t"/>
                      <a:r>
                        <a:rPr lang="fo-FO" sz="1100" u="none" strike="noStrike">
                          <a:effectLst/>
                          <a:latin typeface="Comic Sans MS" panose="030F0702030302020204" pitchFamily="66" charset="0"/>
                        </a:rPr>
                        <a:t>2023</a:t>
                      </a:r>
                      <a:endParaRPr lang="fo-FO" sz="1100" b="0"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Pippi heldur jól</a:t>
                      </a:r>
                      <a:endParaRPr lang="fo-FO" sz="1100" b="1"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Sjónleikarafelagið Glotti</a:t>
                      </a:r>
                      <a:endParaRPr lang="fo-FO" sz="1100" b="1" i="0" u="none" strike="noStrike">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Høvundur/Týðari</a:t>
                      </a:r>
                      <a:r>
                        <a:rPr lang="fo-FO" sz="1100" u="none" strike="noStrike" dirty="0">
                          <a:effectLst/>
                          <a:latin typeface="Comic Sans MS" panose="030F0702030302020204" pitchFamily="66" charset="0"/>
                        </a:rPr>
                        <a:t>: Marc Camoletti/Petur Reinert.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Noomi S. Reinert.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Ása Pálsdóttir, Erna Tummasardóttir Magnussen, Rósa Hansen, Maj-Britt Winther Hentze Jacobsen, Heidi Strømsten, Birita Djurhuus, Tóki Djurhuus, Páll Brim, Dávid Nielsen, Vár Dam Poulsen, Sam Laksá, Snæbjørg Gustavsdóttir, Stephan Elias Balog, Armgardt Vón Jónsdottir, Noomi Kensdóttir Olsen, Vígdis Skaale Clementsen, Magnus Petersen, Silja Dalbø Petersen, Felisia Óladóttir Nolsøe, Hjørdis Jákupsdóttir, Sára Bogadóttir Brekku, Liva Marilyn Breeze, Ida Andreasen, Fióna Gullstein Dalbø.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Losjan við Gøtugjógv.</a:t>
                      </a:r>
                      <a:endParaRPr lang="fo-FO" sz="300" u="none" strike="noStrike" dirty="0">
                        <a:effectLst/>
                        <a:latin typeface="Comic Sans MS" panose="030F0702030302020204" pitchFamily="66" charset="0"/>
                      </a:endParaRPr>
                    </a:p>
                    <a:p>
                      <a:pPr algn="l" fontAlgn="t"/>
                      <a:endParaRPr lang="fo-FO" sz="300" b="0" i="0" u="none" strike="noStrike" dirty="0">
                        <a:solidFill>
                          <a:srgbClr val="000000"/>
                        </a:solidFill>
                        <a:effectLst/>
                        <a:latin typeface="Comic Sans MS" panose="030F0702030302020204" pitchFamily="66" charset="0"/>
                      </a:endParaRPr>
                    </a:p>
                  </a:txBody>
                  <a:tcPr marL="1966" marR="1966" marT="1966" marB="0">
                    <a:solidFill>
                      <a:schemeClr val="accent1">
                        <a:lumMod val="20000"/>
                        <a:lumOff val="80000"/>
                      </a:schemeClr>
                    </a:solidFill>
                  </a:tcPr>
                </a:tc>
                <a:extLst>
                  <a:ext uri="{0D108BD9-81ED-4DB2-BD59-A6C34878D82A}">
                    <a16:rowId xmlns:a16="http://schemas.microsoft.com/office/drawing/2014/main" val="1687392559"/>
                  </a:ext>
                </a:extLst>
              </a:tr>
            </a:tbl>
          </a:graphicData>
        </a:graphic>
      </p:graphicFrame>
    </p:spTree>
    <p:extLst>
      <p:ext uri="{BB962C8B-B14F-4D97-AF65-F5344CB8AC3E}">
        <p14:creationId xmlns:p14="http://schemas.microsoft.com/office/powerpoint/2010/main" val="3795115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8496AC4-2A0F-6589-6DD7-3EA7D9492FDB}"/>
              </a:ext>
            </a:extLst>
          </p:cNvPr>
          <p:cNvGraphicFramePr>
            <a:graphicFrameLocks noGrp="1"/>
          </p:cNvGraphicFramePr>
          <p:nvPr>
            <p:extLst>
              <p:ext uri="{D42A27DB-BD31-4B8C-83A1-F6EECF244321}">
                <p14:modId xmlns:p14="http://schemas.microsoft.com/office/powerpoint/2010/main" val="1737583073"/>
              </p:ext>
            </p:extLst>
          </p:nvPr>
        </p:nvGraphicFramePr>
        <p:xfrm>
          <a:off x="0" y="0"/>
          <a:ext cx="12192000" cy="6885542"/>
        </p:xfrm>
        <a:graphic>
          <a:graphicData uri="http://schemas.openxmlformats.org/drawingml/2006/table">
            <a:tbl>
              <a:tblPr>
                <a:tableStyleId>{5C22544A-7EE6-4342-B048-85BDC9FD1C3A}</a:tableStyleId>
              </a:tblPr>
              <a:tblGrid>
                <a:gridCol w="1072679">
                  <a:extLst>
                    <a:ext uri="{9D8B030D-6E8A-4147-A177-3AD203B41FA5}">
                      <a16:colId xmlns:a16="http://schemas.microsoft.com/office/drawing/2014/main" val="284620463"/>
                    </a:ext>
                  </a:extLst>
                </a:gridCol>
                <a:gridCol w="3253014">
                  <a:extLst>
                    <a:ext uri="{9D8B030D-6E8A-4147-A177-3AD203B41FA5}">
                      <a16:colId xmlns:a16="http://schemas.microsoft.com/office/drawing/2014/main" val="4271046183"/>
                    </a:ext>
                  </a:extLst>
                </a:gridCol>
                <a:gridCol w="2238632">
                  <a:extLst>
                    <a:ext uri="{9D8B030D-6E8A-4147-A177-3AD203B41FA5}">
                      <a16:colId xmlns:a16="http://schemas.microsoft.com/office/drawing/2014/main" val="2990247747"/>
                    </a:ext>
                  </a:extLst>
                </a:gridCol>
                <a:gridCol w="5627675">
                  <a:extLst>
                    <a:ext uri="{9D8B030D-6E8A-4147-A177-3AD203B41FA5}">
                      <a16:colId xmlns:a16="http://schemas.microsoft.com/office/drawing/2014/main" val="2251378576"/>
                    </a:ext>
                  </a:extLst>
                </a:gridCol>
              </a:tblGrid>
              <a:tr h="145915">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tc>
                <a:extLst>
                  <a:ext uri="{0D108BD9-81ED-4DB2-BD59-A6C34878D82A}">
                    <a16:rowId xmlns:a16="http://schemas.microsoft.com/office/drawing/2014/main" val="3196418706"/>
                  </a:ext>
                </a:extLst>
              </a:tr>
              <a:tr h="729574">
                <a:tc>
                  <a:txBody>
                    <a:bodyPr/>
                    <a:lstStyle/>
                    <a:p>
                      <a:pPr algn="ctr" fontAlgn="t"/>
                      <a:r>
                        <a:rPr lang="fo-FO" sz="1100" u="none" strike="noStrike">
                          <a:effectLst/>
                          <a:latin typeface="Comic Sans MS" panose="030F0702030302020204" pitchFamily="66" charset="0"/>
                        </a:rPr>
                        <a:t>2023</a:t>
                      </a:r>
                      <a:endParaRPr lang="fo-FO" sz="1100" b="0"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Norðoyastevnu teitið</a:t>
                      </a:r>
                      <a:endParaRPr lang="fo-FO" sz="1100" b="1" i="0" u="none" strike="noStrike" dirty="0">
                        <a:solidFill>
                          <a:srgbClr val="000000"/>
                        </a:solidFill>
                        <a:effectLst/>
                        <a:latin typeface="Comic Sans MS" panose="030F0702030302020204" pitchFamily="66" charset="0"/>
                      </a:endParaRPr>
                    </a:p>
                  </a:txBody>
                  <a:tcPr marL="2914" marR="2914" marT="2914" marB="0"/>
                </a:tc>
                <a:tc>
                  <a:txBody>
                    <a:bodyPr/>
                    <a:lstStyle/>
                    <a:p>
                      <a:pPr algn="l" fontAlgn="t"/>
                      <a:r>
                        <a:rPr lang="fo-FO" sz="1100" u="none" strike="noStrike">
                          <a:effectLst/>
                          <a:latin typeface="Comic Sans MS" panose="030F0702030302020204" pitchFamily="66" charset="0"/>
                        </a:rPr>
                        <a:t>Klaksvíkar Sjónleikarafelag</a:t>
                      </a:r>
                      <a:endParaRPr lang="fo-FO" sz="1100" b="1"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Eliana Svøðstein, Arnfinn Havn, Durita Joensen, Theodor Sólbjørg, Snæbjørg Gustavsdóttir, Liljan Køtlum, Elisabeth Steinberg, Phil Guyan, Anna Maria Johannesen.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Spinnaríið.</a:t>
                      </a:r>
                      <a:br>
                        <a:rPr lang="fo-FO" sz="1100" u="none" strike="noStrike" dirty="0">
                          <a:effectLst/>
                          <a:latin typeface="Comic Sans MS" panose="030F0702030302020204" pitchFamily="66" charset="0"/>
                        </a:rPr>
                      </a:br>
                      <a:endParaRPr lang="fo-FO" sz="1100" b="0" i="0" u="none" strike="noStrike" dirty="0">
                        <a:solidFill>
                          <a:srgbClr val="000000"/>
                        </a:solidFill>
                        <a:effectLst/>
                        <a:latin typeface="Comic Sans MS" panose="030F0702030302020204" pitchFamily="66" charset="0"/>
                      </a:endParaRPr>
                    </a:p>
                  </a:txBody>
                  <a:tcPr marL="2914" marR="2914" marT="2914" marB="0"/>
                </a:tc>
                <a:extLst>
                  <a:ext uri="{0D108BD9-81ED-4DB2-BD59-A6C34878D82A}">
                    <a16:rowId xmlns:a16="http://schemas.microsoft.com/office/drawing/2014/main" val="182645939"/>
                  </a:ext>
                </a:extLst>
              </a:tr>
              <a:tr h="991345">
                <a:tc>
                  <a:txBody>
                    <a:bodyPr/>
                    <a:lstStyle/>
                    <a:p>
                      <a:pPr algn="ctr" fontAlgn="t"/>
                      <a:r>
                        <a:rPr lang="fo-FO" sz="1100" u="none" strike="noStrike">
                          <a:effectLst/>
                          <a:latin typeface="Comic Sans MS" panose="030F0702030302020204" pitchFamily="66" charset="0"/>
                        </a:rPr>
                        <a:t>2023</a:t>
                      </a:r>
                      <a:endParaRPr lang="fo-FO" sz="1100" b="0"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Føstuskemtið 2023</a:t>
                      </a:r>
                      <a:endParaRPr lang="fo-FO" sz="1100" b="1" i="0" u="none" strike="noStrike" dirty="0">
                        <a:solidFill>
                          <a:srgbClr val="000000"/>
                        </a:solidFill>
                        <a:effectLst/>
                        <a:latin typeface="Comic Sans MS" panose="030F0702030302020204" pitchFamily="66" charset="0"/>
                      </a:endParaRPr>
                    </a:p>
                  </a:txBody>
                  <a:tcPr marL="2914" marR="2914" marT="2914" marB="0"/>
                </a:tc>
                <a:tc>
                  <a:txBody>
                    <a:bodyPr/>
                    <a:lstStyle/>
                    <a:p>
                      <a:pPr algn="l" fontAlgn="t"/>
                      <a:r>
                        <a:rPr lang="fo-FO" sz="1100" u="none" strike="noStrike">
                          <a:effectLst/>
                          <a:latin typeface="Comic Sans MS" panose="030F0702030302020204" pitchFamily="66" charset="0"/>
                        </a:rPr>
                        <a:t>Ungmannafelagið Virkið</a:t>
                      </a:r>
                      <a:endParaRPr lang="fo-FO" sz="1100" b="1"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Hanus Johannessen/Jógvan W. Olsen/Jógvan Jón Henriksen.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Hanus Johannessen.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Hanus Johannessen, Jógvan W. Olsen, Emil Simonsen, Brandur Ørvarodd, Harald Egholm, Jógvan Jón Henriksen, Tara Falck, Maia Falck, Zacharias Zachariassen, Jón Koytu, Rúna Jensen, Astrid Danielsen, Tóra Knudsen.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Í Virkinum á Sandi.</a:t>
                      </a:r>
                      <a:endParaRPr lang="fo-FO" sz="1100" b="0" i="0" u="none" strike="noStrike" dirty="0">
                        <a:solidFill>
                          <a:srgbClr val="000000"/>
                        </a:solidFill>
                        <a:effectLst/>
                        <a:latin typeface="Comic Sans MS" panose="030F0702030302020204" pitchFamily="66" charset="0"/>
                      </a:endParaRPr>
                    </a:p>
                  </a:txBody>
                  <a:tcPr marL="2914" marR="2914" marT="2914" marB="0"/>
                </a:tc>
                <a:extLst>
                  <a:ext uri="{0D108BD9-81ED-4DB2-BD59-A6C34878D82A}">
                    <a16:rowId xmlns:a16="http://schemas.microsoft.com/office/drawing/2014/main" val="1721399266"/>
                  </a:ext>
                </a:extLst>
              </a:tr>
              <a:tr h="437745">
                <a:tc>
                  <a:txBody>
                    <a:bodyPr/>
                    <a:lstStyle/>
                    <a:p>
                      <a:pPr algn="ctr" fontAlgn="t"/>
                      <a:r>
                        <a:rPr lang="fo-FO" sz="1100" u="none" strike="noStrike">
                          <a:effectLst/>
                          <a:latin typeface="Comic Sans MS" panose="030F0702030302020204" pitchFamily="66" charset="0"/>
                        </a:rPr>
                        <a:t>2023</a:t>
                      </a:r>
                      <a:endParaRPr lang="fo-FO" sz="1100" b="0"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Av somu reyv</a:t>
                      </a:r>
                      <a:endParaRPr lang="fo-FO" sz="1100" b="1" i="0" u="none" strike="noStrike" dirty="0">
                        <a:solidFill>
                          <a:srgbClr val="000000"/>
                        </a:solidFill>
                        <a:effectLst/>
                        <a:latin typeface="Comic Sans MS" panose="030F0702030302020204" pitchFamily="66" charset="0"/>
                      </a:endParaRPr>
                    </a:p>
                  </a:txBody>
                  <a:tcPr marL="2914" marR="2914" marT="2914" marB="0"/>
                </a:tc>
                <a:tc>
                  <a:txBody>
                    <a:bodyPr/>
                    <a:lstStyle/>
                    <a:p>
                      <a:pPr algn="l" fontAlgn="t"/>
                      <a:r>
                        <a:rPr lang="fo-FO" sz="1100" u="none" strike="noStrike">
                          <a:effectLst/>
                          <a:latin typeface="Comic Sans MS" panose="030F0702030302020204" pitchFamily="66" charset="0"/>
                        </a:rPr>
                        <a:t>Ungmannafelagið Virkið</a:t>
                      </a:r>
                      <a:endParaRPr lang="fo-FO" sz="1100" b="1"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Hanus Johannessen.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Hanus Johannessen.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Hanus Johannessen og Jógvan Vest.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Í Virkinum á Sandi.</a:t>
                      </a:r>
                      <a:endParaRPr lang="fo-FO" sz="1100" b="0" i="0" u="none" strike="noStrike" dirty="0">
                        <a:solidFill>
                          <a:srgbClr val="000000"/>
                        </a:solidFill>
                        <a:effectLst/>
                        <a:latin typeface="Comic Sans MS" panose="030F0702030302020204" pitchFamily="66" charset="0"/>
                      </a:endParaRPr>
                    </a:p>
                  </a:txBody>
                  <a:tcPr marL="2914" marR="2914" marT="2914" marB="0"/>
                </a:tc>
                <a:extLst>
                  <a:ext uri="{0D108BD9-81ED-4DB2-BD59-A6C34878D82A}">
                    <a16:rowId xmlns:a16="http://schemas.microsoft.com/office/drawing/2014/main" val="3331158875"/>
                  </a:ext>
                </a:extLst>
              </a:tr>
              <a:tr h="875492">
                <a:tc>
                  <a:txBody>
                    <a:bodyPr/>
                    <a:lstStyle/>
                    <a:p>
                      <a:pPr algn="ctr" fontAlgn="t"/>
                      <a:r>
                        <a:rPr lang="fo-FO" sz="1100" u="none" strike="noStrike">
                          <a:effectLst/>
                          <a:latin typeface="Comic Sans MS" panose="030F0702030302020204" pitchFamily="66" charset="0"/>
                        </a:rPr>
                        <a:t>2023</a:t>
                      </a:r>
                      <a:endParaRPr lang="fo-FO" sz="1100" b="0"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Suðuroyarkabarettin</a:t>
                      </a:r>
                      <a:endParaRPr lang="fo-FO" sz="1100" b="1" i="0" u="none" strike="noStrike" dirty="0">
                        <a:solidFill>
                          <a:srgbClr val="000000"/>
                        </a:solidFill>
                        <a:effectLst/>
                        <a:latin typeface="Comic Sans MS" panose="030F0702030302020204" pitchFamily="66" charset="0"/>
                      </a:endParaRPr>
                    </a:p>
                  </a:txBody>
                  <a:tcPr marL="2914" marR="2914" marT="2914" marB="0"/>
                </a:tc>
                <a:tc>
                  <a:txBody>
                    <a:bodyPr/>
                    <a:lstStyle/>
                    <a:p>
                      <a:pPr algn="l" fontAlgn="t"/>
                      <a:r>
                        <a:rPr lang="fo-FO" sz="1100" u="none" strike="noStrike">
                          <a:effectLst/>
                          <a:latin typeface="Comic Sans MS" panose="030F0702030302020204" pitchFamily="66" charset="0"/>
                        </a:rPr>
                        <a:t>Suðuroyar Sjónleikarafelag</a:t>
                      </a:r>
                      <a:endParaRPr lang="fo-FO" sz="1100" b="1"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Suðuroyar Sjónleikarafelag.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Jákup Veyhe.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Petur Ólavsson, John Bærentsen, Rókur Olsen, Mariann Johansen, Gundur Johansen, Arne Johansen, Max Rasmussen, Bjarta Berg, Rakul Olsen, Diana Heinesen, Esmar Joensen, Sjúrður Djurhuus, Frits Strøm og Markus Leo Hammerfoss. Stað: Salt og Norðurlandahúsið</a:t>
                      </a:r>
                    </a:p>
                    <a:p>
                      <a:pPr algn="l" fontAlgn="t"/>
                      <a:endParaRPr lang="fo-FO" sz="1100" b="0" i="0" u="none" strike="noStrike" dirty="0">
                        <a:solidFill>
                          <a:srgbClr val="000000"/>
                        </a:solidFill>
                        <a:effectLst/>
                        <a:latin typeface="Comic Sans MS" panose="030F0702030302020204" pitchFamily="66" charset="0"/>
                      </a:endParaRPr>
                    </a:p>
                  </a:txBody>
                  <a:tcPr marL="2914" marR="2914" marT="2914" marB="0"/>
                </a:tc>
                <a:extLst>
                  <a:ext uri="{0D108BD9-81ED-4DB2-BD59-A6C34878D82A}">
                    <a16:rowId xmlns:a16="http://schemas.microsoft.com/office/drawing/2014/main" val="2058253517"/>
                  </a:ext>
                </a:extLst>
              </a:tr>
              <a:tr h="437745">
                <a:tc>
                  <a:txBody>
                    <a:bodyPr/>
                    <a:lstStyle/>
                    <a:p>
                      <a:pPr algn="ctr" fontAlgn="t"/>
                      <a:r>
                        <a:rPr lang="fo-FO" sz="1100" u="none" strike="noStrike">
                          <a:effectLst/>
                          <a:latin typeface="Comic Sans MS" panose="030F0702030302020204" pitchFamily="66" charset="0"/>
                        </a:rPr>
                        <a:t>2023</a:t>
                      </a:r>
                      <a:endParaRPr lang="fo-FO" sz="1100" b="0"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de-DE" sz="1100" b="1" u="none" strike="noStrike" dirty="0" err="1">
                          <a:effectLst/>
                          <a:latin typeface="Comic Sans MS" panose="030F0702030302020204" pitchFamily="66" charset="0"/>
                        </a:rPr>
                        <a:t>Eingin</a:t>
                      </a:r>
                      <a:r>
                        <a:rPr lang="de-DE" sz="1100" b="1" u="none" strike="noStrike" dirty="0">
                          <a:effectLst/>
                          <a:latin typeface="Comic Sans MS" panose="030F0702030302020204" pitchFamily="66" charset="0"/>
                        </a:rPr>
                        <a:t> er </a:t>
                      </a:r>
                      <a:r>
                        <a:rPr lang="de-DE" sz="1100" b="1" u="none" strike="noStrike" dirty="0" err="1">
                          <a:effectLst/>
                          <a:latin typeface="Comic Sans MS" panose="030F0702030302020204" pitchFamily="66" charset="0"/>
                        </a:rPr>
                        <a:t>sum</a:t>
                      </a:r>
                      <a:r>
                        <a:rPr lang="de-DE" sz="1100" b="1" u="none" strike="noStrike" dirty="0">
                          <a:effectLst/>
                          <a:latin typeface="Comic Sans MS" panose="030F0702030302020204" pitchFamily="66" charset="0"/>
                        </a:rPr>
                        <a:t> Robin Hood</a:t>
                      </a:r>
                      <a:endParaRPr lang="de-DE" sz="1100" b="1" i="0" u="none" strike="noStrike" dirty="0">
                        <a:solidFill>
                          <a:srgbClr val="000000"/>
                        </a:solidFill>
                        <a:effectLst/>
                        <a:latin typeface="Comic Sans MS" panose="030F0702030302020204" pitchFamily="66" charset="0"/>
                      </a:endParaRPr>
                    </a:p>
                  </a:txBody>
                  <a:tcPr marL="2914" marR="2914" marT="2914" marB="0"/>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Høvundur/Týðari</a:t>
                      </a:r>
                      <a:r>
                        <a:rPr lang="fo-FO" sz="1100" u="none" strike="noStrike" dirty="0">
                          <a:effectLst/>
                          <a:latin typeface="Comic Sans MS" panose="030F0702030302020204" pitchFamily="66" charset="0"/>
                        </a:rPr>
                        <a:t>: David Farr/Hans Tórgarð.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Jákup Veyhe.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12 áhugaleikarar úr øllum landinum.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a:t>
                      </a:r>
                      <a:endParaRPr lang="fo-FO" sz="1100" b="0" i="0" u="none" strike="noStrike" dirty="0">
                        <a:solidFill>
                          <a:srgbClr val="000000"/>
                        </a:solidFill>
                        <a:effectLst/>
                        <a:latin typeface="Comic Sans MS" panose="030F0702030302020204" pitchFamily="66" charset="0"/>
                      </a:endParaRPr>
                    </a:p>
                  </a:txBody>
                  <a:tcPr marL="2914" marR="2914" marT="2914" marB="0"/>
                </a:tc>
                <a:extLst>
                  <a:ext uri="{0D108BD9-81ED-4DB2-BD59-A6C34878D82A}">
                    <a16:rowId xmlns:a16="http://schemas.microsoft.com/office/drawing/2014/main" val="455271992"/>
                  </a:ext>
                </a:extLst>
              </a:tr>
              <a:tr h="583660">
                <a:tc>
                  <a:txBody>
                    <a:bodyPr/>
                    <a:lstStyle/>
                    <a:p>
                      <a:pPr algn="ctr" fontAlgn="t"/>
                      <a:r>
                        <a:rPr lang="fo-FO" sz="1100" u="none" strike="noStrike">
                          <a:effectLst/>
                          <a:latin typeface="Comic Sans MS" panose="030F0702030302020204" pitchFamily="66" charset="0"/>
                        </a:rPr>
                        <a:t>2023</a:t>
                      </a:r>
                      <a:endParaRPr lang="fo-FO" sz="1100" b="0"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Millum skins og hold</a:t>
                      </a:r>
                      <a:endParaRPr lang="fo-FO" sz="1100" b="1" i="0" u="none" strike="noStrike" dirty="0">
                        <a:solidFill>
                          <a:srgbClr val="000000"/>
                        </a:solidFill>
                        <a:effectLst/>
                        <a:latin typeface="Comic Sans MS" panose="030F0702030302020204" pitchFamily="66" charset="0"/>
                      </a:endParaRPr>
                    </a:p>
                  </a:txBody>
                  <a:tcPr marL="2914" marR="2914" marT="2914" marB="0"/>
                </a:tc>
                <a:tc>
                  <a:txBody>
                    <a:bodyPr/>
                    <a:lstStyle/>
                    <a:p>
                      <a:pPr algn="l" fontAlgn="t"/>
                      <a:r>
                        <a:rPr lang="fo-FO" sz="1100" u="none" strike="noStrike">
                          <a:effectLst/>
                          <a:latin typeface="Comic Sans MS" panose="030F0702030302020204" pitchFamily="66" charset="0"/>
                        </a:rPr>
                        <a:t>Havnar Sjónleikarafelag</a:t>
                      </a:r>
                      <a:endParaRPr lang="fo-FO" sz="1100" b="1"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Høvundur/Týðari</a:t>
                      </a:r>
                      <a:r>
                        <a:rPr lang="fo-FO" sz="1100" u="none" strike="noStrike" dirty="0">
                          <a:effectLst/>
                          <a:latin typeface="Comic Sans MS" panose="030F0702030302020204" pitchFamily="66" charset="0"/>
                        </a:rPr>
                        <a:t>: Jens Kløft/Karin Djurhuus og Ingibjørg Jacobsen.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Hjálmar Dam.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Bjørg Clementsen, Christa Weihe, Jákup Dahl Wardum.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Sjónleikarhúsið. </a:t>
                      </a:r>
                      <a:endParaRPr lang="fo-FO" sz="1100" b="0" i="0" u="none" strike="noStrike" dirty="0">
                        <a:solidFill>
                          <a:srgbClr val="000000"/>
                        </a:solidFill>
                        <a:effectLst/>
                        <a:latin typeface="Comic Sans MS" panose="030F0702030302020204" pitchFamily="66" charset="0"/>
                      </a:endParaRPr>
                    </a:p>
                  </a:txBody>
                  <a:tcPr marL="2914" marR="2914" marT="2914" marB="0"/>
                </a:tc>
                <a:extLst>
                  <a:ext uri="{0D108BD9-81ED-4DB2-BD59-A6C34878D82A}">
                    <a16:rowId xmlns:a16="http://schemas.microsoft.com/office/drawing/2014/main" val="1083091819"/>
                  </a:ext>
                </a:extLst>
              </a:tr>
              <a:tr h="583660">
                <a:tc>
                  <a:txBody>
                    <a:bodyPr/>
                    <a:lstStyle/>
                    <a:p>
                      <a:pPr algn="ctr" fontAlgn="t"/>
                      <a:r>
                        <a:rPr lang="fo-FO" sz="1100" u="none" strike="noStrike">
                          <a:effectLst/>
                          <a:latin typeface="Comic Sans MS" panose="030F0702030302020204" pitchFamily="66" charset="0"/>
                        </a:rPr>
                        <a:t>2023</a:t>
                      </a:r>
                      <a:endParaRPr lang="fo-FO" sz="1100" b="0"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Ovastevnukabarettin</a:t>
                      </a:r>
                      <a:endParaRPr lang="fo-FO" sz="1100" b="1" i="0" u="none" strike="noStrike" dirty="0">
                        <a:solidFill>
                          <a:srgbClr val="000000"/>
                        </a:solidFill>
                        <a:effectLst/>
                        <a:latin typeface="Comic Sans MS" panose="030F0702030302020204" pitchFamily="66" charset="0"/>
                      </a:endParaRPr>
                    </a:p>
                  </a:txBody>
                  <a:tcPr marL="2914" marR="2914" marT="2914" marB="0"/>
                </a:tc>
                <a:tc>
                  <a:txBody>
                    <a:bodyPr/>
                    <a:lstStyle/>
                    <a:p>
                      <a:pPr algn="l" fontAlgn="t"/>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Høvundur</a:t>
                      </a:r>
                      <a:r>
                        <a:rPr lang="fo-FO" sz="1100" u="none" strike="noStrike" dirty="0">
                          <a:effectLst/>
                          <a:latin typeface="Comic Sans MS" panose="030F0702030302020204" pitchFamily="66" charset="0"/>
                        </a:rPr>
                        <a:t>: Leikhópurin.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Leikhópurin.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Snæbjørn Hansen, Aksel á Botni, Pól T. Jacobsen, Ulla Poulsen, Rebekka Gade, Torben Nielsen. </a:t>
                      </a:r>
                      <a:br>
                        <a:rPr lang="fo-FO" sz="1100" u="none" strike="noStrike" dirty="0">
                          <a:effectLst/>
                          <a:latin typeface="Comic Sans MS" panose="030F0702030302020204" pitchFamily="66" charset="0"/>
                        </a:rPr>
                      </a:b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Í Royndarhúsinum.</a:t>
                      </a:r>
                      <a:endParaRPr lang="fo-FO" sz="1100" b="0" i="0" u="none" strike="noStrike" dirty="0">
                        <a:solidFill>
                          <a:srgbClr val="000000"/>
                        </a:solidFill>
                        <a:effectLst/>
                        <a:latin typeface="Comic Sans MS" panose="030F0702030302020204" pitchFamily="66" charset="0"/>
                      </a:endParaRPr>
                    </a:p>
                  </a:txBody>
                  <a:tcPr marL="2914" marR="2914" marT="2914" marB="0"/>
                </a:tc>
                <a:extLst>
                  <a:ext uri="{0D108BD9-81ED-4DB2-BD59-A6C34878D82A}">
                    <a16:rowId xmlns:a16="http://schemas.microsoft.com/office/drawing/2014/main" val="2607947990"/>
                  </a:ext>
                </a:extLst>
              </a:tr>
              <a:tr h="1896894">
                <a:tc>
                  <a:txBody>
                    <a:bodyPr/>
                    <a:lstStyle/>
                    <a:p>
                      <a:pPr algn="ctr" fontAlgn="t"/>
                      <a:r>
                        <a:rPr lang="fo-FO" sz="1100" u="none" strike="noStrike">
                          <a:effectLst/>
                          <a:latin typeface="Comic Sans MS" panose="030F0702030302020204" pitchFamily="66" charset="0"/>
                        </a:rPr>
                        <a:t>2023</a:t>
                      </a:r>
                      <a:endParaRPr lang="fo-FO" sz="1100" b="0"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Kongsdótturin í Nólsoy</a:t>
                      </a:r>
                      <a:endParaRPr lang="fo-FO" sz="1100" b="1" i="0" u="none" strike="noStrike" dirty="0">
                        <a:solidFill>
                          <a:srgbClr val="000000"/>
                        </a:solidFill>
                        <a:effectLst/>
                        <a:latin typeface="Comic Sans MS" panose="030F0702030302020204" pitchFamily="66" charset="0"/>
                      </a:endParaRPr>
                    </a:p>
                  </a:txBody>
                  <a:tcPr marL="2914" marR="2914" marT="2914" marB="0"/>
                </a:tc>
                <a:tc>
                  <a:txBody>
                    <a:bodyPr/>
                    <a:lstStyle/>
                    <a:p>
                      <a:pPr algn="l" fontAlgn="t"/>
                      <a:r>
                        <a:rPr lang="fo-FO" sz="1100" u="none" strike="noStrike">
                          <a:effectLst/>
                          <a:latin typeface="Comic Sans MS" panose="030F0702030302020204" pitchFamily="66" charset="0"/>
                        </a:rPr>
                        <a:t>Ungmannafelagið Royndin</a:t>
                      </a:r>
                      <a:endParaRPr lang="fo-FO" sz="1100" b="1" i="0" u="none" strike="noStrike">
                        <a:solidFill>
                          <a:srgbClr val="000000"/>
                        </a:solidFill>
                        <a:effectLst/>
                        <a:latin typeface="Comic Sans MS" panose="030F0702030302020204" pitchFamily="66" charset="0"/>
                      </a:endParaRPr>
                    </a:p>
                  </a:txBody>
                  <a:tcPr marL="2914" marR="2914" marT="2914" marB="0"/>
                </a:tc>
                <a:tc>
                  <a:txBody>
                    <a:bodyPr/>
                    <a:lstStyle/>
                    <a:p>
                      <a:pPr algn="l" fontAlgn="t"/>
                      <a:r>
                        <a:rPr lang="fo-FO" sz="1100" b="1" u="none" strike="noStrike" dirty="0">
                          <a:effectLst/>
                          <a:latin typeface="Comic Sans MS" panose="030F0702030302020204" pitchFamily="66" charset="0"/>
                        </a:rPr>
                        <a:t>Høvundar</a:t>
                      </a:r>
                      <a:r>
                        <a:rPr lang="fo-FO" sz="1100" u="none" strike="noStrike" dirty="0">
                          <a:effectLst/>
                          <a:latin typeface="Comic Sans MS" panose="030F0702030302020204" pitchFamily="66" charset="0"/>
                        </a:rPr>
                        <a:t>: Gunvor Reynberg/Gunnvør og Hilmar Joensen. </a:t>
                      </a:r>
                      <a:r>
                        <a:rPr lang="fo-FO" sz="1100" b="1" u="none" strike="noStrike" dirty="0">
                          <a:effectLst/>
                          <a:latin typeface="Comic Sans MS" panose="030F0702030302020204" pitchFamily="66" charset="0"/>
                        </a:rPr>
                        <a:t>Leikstjóri</a:t>
                      </a:r>
                      <a:r>
                        <a:rPr lang="fo-FO" sz="1100" u="none" strike="noStrike" dirty="0">
                          <a:effectLst/>
                          <a:latin typeface="Comic Sans MS" panose="030F0702030302020204" pitchFamily="66" charset="0"/>
                        </a:rPr>
                        <a:t>: Gunnvør Joensen og Nicolaj Falck. </a:t>
                      </a:r>
                      <a:r>
                        <a:rPr lang="fo-FO" sz="1100" b="1" u="none" strike="noStrike" dirty="0">
                          <a:effectLst/>
                          <a:latin typeface="Comic Sans MS" panose="030F0702030302020204" pitchFamily="66" charset="0"/>
                        </a:rPr>
                        <a:t>Scenografi</a:t>
                      </a:r>
                      <a:r>
                        <a:rPr lang="fo-FO" sz="1100" u="none" strike="noStrike" dirty="0">
                          <a:effectLst/>
                          <a:latin typeface="Comic Sans MS" panose="030F0702030302020204" pitchFamily="66" charset="0"/>
                        </a:rPr>
                        <a:t>: Gunnvør Joensen og Nicolaj Falck. </a:t>
                      </a:r>
                      <a:r>
                        <a:rPr lang="fo-FO" sz="1100" b="1" u="none" strike="noStrike" dirty="0">
                          <a:effectLst/>
                          <a:latin typeface="Comic Sans MS" panose="030F0702030302020204" pitchFamily="66" charset="0"/>
                        </a:rPr>
                        <a:t>Ljóssniðgevi</a:t>
                      </a:r>
                      <a:r>
                        <a:rPr lang="fo-FO" sz="1100" u="none" strike="noStrike" dirty="0">
                          <a:effectLst/>
                          <a:latin typeface="Comic Sans MS" panose="030F0702030302020204" pitchFamily="66" charset="0"/>
                        </a:rPr>
                        <a:t>: Súni Joensen. Tónleikur: Kim Hansen. </a:t>
                      </a:r>
                      <a:r>
                        <a:rPr lang="fo-FO" sz="1100" b="1" u="none" strike="noStrike" dirty="0">
                          <a:effectLst/>
                          <a:latin typeface="Comic Sans MS" panose="030F0702030302020204" pitchFamily="66" charset="0"/>
                        </a:rPr>
                        <a:t>Leikarar</a:t>
                      </a:r>
                      <a:r>
                        <a:rPr lang="fo-FO" sz="1100" u="none" strike="noStrike" dirty="0">
                          <a:effectLst/>
                          <a:latin typeface="Comic Sans MS" panose="030F0702030302020204" pitchFamily="66" charset="0"/>
                        </a:rPr>
                        <a:t>: Hilmar Joensen, Nicolaj Falck, Anna Marna Holm, Gunnvá Eiriksdóttir, Bára Traustadóttir, Annelina Davidsen, Hanne Magnussen, Evy Toftegaard Nielsen, Snæbjørn Hansen, Beinta Ingeborg Greve, Rókur av Skarði, Torben Nielsen, Jóhanna Wolles, Peter Meinhard Elleby, Una Greve, Olivia Bárðardóttir Poulsen, Leandra Johannesen, Malan Hansen, Kristjan Hansen, Karlot Hergeirsson, Aksel á Botni, Heri Joensen, Óli Svein Lutherusson, Andreas Samuelsen. </a:t>
                      </a:r>
                      <a:r>
                        <a:rPr lang="fo-FO" sz="1100" b="1" u="none" strike="noStrike" dirty="0">
                          <a:effectLst/>
                          <a:latin typeface="Comic Sans MS" panose="030F0702030302020204" pitchFamily="66" charset="0"/>
                        </a:rPr>
                        <a:t>Stað</a:t>
                      </a:r>
                      <a:r>
                        <a:rPr lang="fo-FO" sz="1100" u="none" strike="noStrike" dirty="0">
                          <a:effectLst/>
                          <a:latin typeface="Comic Sans MS" panose="030F0702030302020204" pitchFamily="66" charset="0"/>
                        </a:rPr>
                        <a:t>: Gamla Flakavirkið.</a:t>
                      </a:r>
                      <a:endParaRPr lang="fo-FO" sz="1100" b="0" i="0" u="none" strike="noStrike" dirty="0">
                        <a:solidFill>
                          <a:srgbClr val="000000"/>
                        </a:solidFill>
                        <a:effectLst/>
                        <a:latin typeface="Comic Sans MS" panose="030F0702030302020204" pitchFamily="66" charset="0"/>
                      </a:endParaRPr>
                    </a:p>
                  </a:txBody>
                  <a:tcPr marL="2914" marR="2914" marT="2914" marB="0"/>
                </a:tc>
                <a:extLst>
                  <a:ext uri="{0D108BD9-81ED-4DB2-BD59-A6C34878D82A}">
                    <a16:rowId xmlns:a16="http://schemas.microsoft.com/office/drawing/2014/main" val="2678053580"/>
                  </a:ext>
                </a:extLst>
              </a:tr>
            </a:tbl>
          </a:graphicData>
        </a:graphic>
      </p:graphicFrame>
    </p:spTree>
    <p:extLst>
      <p:ext uri="{BB962C8B-B14F-4D97-AF65-F5344CB8AC3E}">
        <p14:creationId xmlns:p14="http://schemas.microsoft.com/office/powerpoint/2010/main" val="904252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68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AD5948-3C2E-E3D0-DFC7-37E77AC9AC35}"/>
              </a:ext>
            </a:extLst>
          </p:cNvPr>
          <p:cNvGraphicFramePr>
            <a:graphicFrameLocks noGrp="1"/>
          </p:cNvGraphicFramePr>
          <p:nvPr>
            <p:extLst>
              <p:ext uri="{D42A27DB-BD31-4B8C-83A1-F6EECF244321}">
                <p14:modId xmlns:p14="http://schemas.microsoft.com/office/powerpoint/2010/main" val="3464108402"/>
              </p:ext>
            </p:extLst>
          </p:nvPr>
        </p:nvGraphicFramePr>
        <p:xfrm>
          <a:off x="0" y="0"/>
          <a:ext cx="12192000" cy="6857998"/>
        </p:xfrm>
        <a:graphic>
          <a:graphicData uri="http://schemas.openxmlformats.org/drawingml/2006/table">
            <a:tbl>
              <a:tblPr>
                <a:tableStyleId>{5C22544A-7EE6-4342-B048-85BDC9FD1C3A}</a:tableStyleId>
              </a:tblPr>
              <a:tblGrid>
                <a:gridCol w="1072679">
                  <a:extLst>
                    <a:ext uri="{9D8B030D-6E8A-4147-A177-3AD203B41FA5}">
                      <a16:colId xmlns:a16="http://schemas.microsoft.com/office/drawing/2014/main" val="615179345"/>
                    </a:ext>
                  </a:extLst>
                </a:gridCol>
                <a:gridCol w="3253013">
                  <a:extLst>
                    <a:ext uri="{9D8B030D-6E8A-4147-A177-3AD203B41FA5}">
                      <a16:colId xmlns:a16="http://schemas.microsoft.com/office/drawing/2014/main" val="3365170523"/>
                    </a:ext>
                  </a:extLst>
                </a:gridCol>
                <a:gridCol w="2238634">
                  <a:extLst>
                    <a:ext uri="{9D8B030D-6E8A-4147-A177-3AD203B41FA5}">
                      <a16:colId xmlns:a16="http://schemas.microsoft.com/office/drawing/2014/main" val="4166604087"/>
                    </a:ext>
                  </a:extLst>
                </a:gridCol>
                <a:gridCol w="5627674">
                  <a:extLst>
                    <a:ext uri="{9D8B030D-6E8A-4147-A177-3AD203B41FA5}">
                      <a16:colId xmlns:a16="http://schemas.microsoft.com/office/drawing/2014/main" val="1817996957"/>
                    </a:ext>
                  </a:extLst>
                </a:gridCol>
              </a:tblGrid>
              <a:tr h="216501">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372494996"/>
                  </a:ext>
                </a:extLst>
              </a:tr>
              <a:tr h="320274">
                <a:tc>
                  <a:txBody>
                    <a:bodyPr/>
                    <a:lstStyle/>
                    <a:p>
                      <a:pPr algn="ctr" fontAlgn="t"/>
                      <a:r>
                        <a:rPr lang="fo-FO" sz="1100" u="none" strike="noStrike" dirty="0">
                          <a:effectLst/>
                          <a:latin typeface="Comic Sans MS" panose="030F0702030302020204" pitchFamily="66" charset="0"/>
                        </a:rPr>
                        <a:t>1941</a:t>
                      </a:r>
                      <a:endParaRPr lang="fo-FO" sz="1100" b="0"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Vinarlig hjún</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Haldórsvík</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pt-BR" sz="1100" u="none" strike="noStrike">
                          <a:effectLst/>
                          <a:latin typeface="Comic Sans MS" panose="030F0702030302020204" pitchFamily="66" charset="0"/>
                        </a:rPr>
                        <a:t>Framførdur 9 ferðir frá 30. januar - um várið 1941.</a:t>
                      </a:r>
                      <a:endParaRPr lang="pt-BR"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2290212535"/>
                  </a:ext>
                </a:extLst>
              </a:tr>
              <a:tr h="320274">
                <a:tc>
                  <a:txBody>
                    <a:bodyPr/>
                    <a:lstStyle/>
                    <a:p>
                      <a:pPr algn="ctr" fontAlgn="t"/>
                      <a:r>
                        <a:rPr lang="fo-FO" sz="1100" u="none" strike="noStrike" dirty="0">
                          <a:effectLst/>
                          <a:latin typeface="Comic Sans MS" panose="030F0702030302020204" pitchFamily="66" charset="0"/>
                        </a:rPr>
                        <a:t>1941</a:t>
                      </a:r>
                      <a:endParaRPr lang="fo-FO" sz="1100" b="0"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Mýrufólkini</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Haldórsvík</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pt-BR" sz="1100" u="none" strike="noStrike">
                          <a:effectLst/>
                          <a:latin typeface="Comic Sans MS" panose="030F0702030302020204" pitchFamily="66" charset="0"/>
                        </a:rPr>
                        <a:t>Framførdur 9 ferðir frá 30. januar - um várið 1941.</a:t>
                      </a:r>
                      <a:endParaRPr lang="pt-BR"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3282721729"/>
                  </a:ext>
                </a:extLst>
              </a:tr>
              <a:tr h="480410">
                <a:tc>
                  <a:txBody>
                    <a:bodyPr/>
                    <a:lstStyle/>
                    <a:p>
                      <a:pPr algn="ctr" fontAlgn="t"/>
                      <a:r>
                        <a:rPr lang="fo-FO" sz="1100" u="none" strike="noStrike">
                          <a:effectLst/>
                          <a:latin typeface="Comic Sans MS" panose="030F0702030302020204" pitchFamily="66" charset="0"/>
                        </a:rPr>
                        <a:t>1941</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Sjógarparnir (skemtileikur)</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Haldórsvík</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Framførdur til 13. juli 1941. Spældur í Norðskála framman fyri pakkhúsini hjá Axel Petersen (Um somu tíð vórðu bumbur sleptar yvir Hvalvík). </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2813767997"/>
                  </a:ext>
                </a:extLst>
              </a:tr>
              <a:tr h="339012">
                <a:tc>
                  <a:txBody>
                    <a:bodyPr/>
                    <a:lstStyle/>
                    <a:p>
                      <a:pPr algn="ctr" fontAlgn="t"/>
                      <a:r>
                        <a:rPr lang="fo-FO" sz="1100" u="none" strike="noStrike">
                          <a:effectLst/>
                          <a:latin typeface="Comic Sans MS" panose="030F0702030302020204" pitchFamily="66" charset="0"/>
                        </a:rPr>
                        <a:t>1941</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Sjógarparnir (skemtileikur)</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"Støt Viljen" í Havn framførdi sjónleikin í Gøtu. Inn komu kr. 349,00, og tær fóru óskerdar til Losjuna í Gøtu. </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469498692"/>
                  </a:ext>
                </a:extLst>
              </a:tr>
              <a:tr h="171112">
                <a:tc>
                  <a:txBody>
                    <a:bodyPr/>
                    <a:lstStyle/>
                    <a:p>
                      <a:pPr algn="ctr" fontAlgn="t"/>
                      <a:r>
                        <a:rPr lang="fo-FO" sz="1100" u="none" strike="noStrike">
                          <a:effectLst/>
                          <a:latin typeface="Comic Sans MS" panose="030F0702030302020204" pitchFamily="66" charset="0"/>
                        </a:rPr>
                        <a:t>1942</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Magnus</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Klaksvík</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954901183"/>
                  </a:ext>
                </a:extLst>
              </a:tr>
              <a:tr h="320274">
                <a:tc>
                  <a:txBody>
                    <a:bodyPr/>
                    <a:lstStyle/>
                    <a:p>
                      <a:pPr algn="ctr" fontAlgn="t"/>
                      <a:r>
                        <a:rPr lang="fo-FO" sz="1100" u="none" strike="noStrike">
                          <a:effectLst/>
                          <a:latin typeface="Comic Sans MS" panose="030F0702030302020204" pitchFamily="66" charset="0"/>
                        </a:rPr>
                        <a:t>1942</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Giftingarfør genta</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Haldórsvík</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Framførdur 20 ferðir 1942 - 27. september.</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2929547450"/>
                  </a:ext>
                </a:extLst>
              </a:tr>
              <a:tr h="320274">
                <a:tc>
                  <a:txBody>
                    <a:bodyPr/>
                    <a:lstStyle/>
                    <a:p>
                      <a:pPr algn="ctr" fontAlgn="t"/>
                      <a:r>
                        <a:rPr lang="fo-FO" sz="1100" u="none" strike="noStrike">
                          <a:effectLst/>
                          <a:latin typeface="Comic Sans MS" panose="030F0702030302020204" pitchFamily="66" charset="0"/>
                        </a:rPr>
                        <a:t>1942</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Genta søkist</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Haldórsvík</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Framførdur 20 ferðir 1942 - 27. september.</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3228500444"/>
                  </a:ext>
                </a:extLst>
              </a:tr>
              <a:tr h="171112">
                <a:tc>
                  <a:txBody>
                    <a:bodyPr/>
                    <a:lstStyle/>
                    <a:p>
                      <a:pPr algn="ctr" fontAlgn="t"/>
                      <a:r>
                        <a:rPr lang="fo-FO" sz="1100" u="none" strike="noStrike">
                          <a:effectLst/>
                          <a:latin typeface="Comic Sans MS" panose="030F0702030302020204" pitchFamily="66" charset="0"/>
                        </a:rPr>
                        <a:t>1942</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Eydnulandið</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Kvívík</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2240650137"/>
                  </a:ext>
                </a:extLst>
              </a:tr>
              <a:tr h="339012">
                <a:tc>
                  <a:txBody>
                    <a:bodyPr/>
                    <a:lstStyle/>
                    <a:p>
                      <a:pPr algn="ctr" fontAlgn="t"/>
                      <a:r>
                        <a:rPr lang="fo-FO" sz="1100" u="none" strike="noStrike">
                          <a:effectLst/>
                          <a:latin typeface="Comic Sans MS" panose="030F0702030302020204" pitchFamily="66" charset="0"/>
                        </a:rPr>
                        <a:t>1942</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Ófriðarligar tíðir</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Kollafirði</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Einar 4 - 6 framførslur. </a:t>
                      </a:r>
                    </a:p>
                    <a:p>
                      <a:pPr algn="l" fontAlgn="t"/>
                      <a:endParaRPr lang="fo-FO" sz="1100" b="0"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3733958780"/>
                  </a:ext>
                </a:extLst>
              </a:tr>
              <a:tr h="463195">
                <a:tc>
                  <a:txBody>
                    <a:bodyPr/>
                    <a:lstStyle/>
                    <a:p>
                      <a:pPr algn="ctr" fontAlgn="t"/>
                      <a:r>
                        <a:rPr lang="fo-FO" sz="1100" u="none" strike="noStrike">
                          <a:effectLst/>
                          <a:latin typeface="Comic Sans MS" panose="030F0702030302020204" pitchFamily="66" charset="0"/>
                        </a:rPr>
                        <a:t>1943</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Tá øll vildu giftast</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Leikandi: Hildigarð Hansen, Niklas Isaksen, Maria Thomsen, Ása Gregersen, Per Gregersen, Havnar-Jákup og Súni Thomsen.</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346312118"/>
                  </a:ext>
                </a:extLst>
              </a:tr>
              <a:tr h="171112">
                <a:tc>
                  <a:txBody>
                    <a:bodyPr/>
                    <a:lstStyle/>
                    <a:p>
                      <a:pPr algn="ctr" fontAlgn="t"/>
                      <a:r>
                        <a:rPr lang="fo-FO" sz="1100" u="none" strike="noStrike">
                          <a:effectLst/>
                          <a:latin typeface="Comic Sans MS" panose="030F0702030302020204" pitchFamily="66" charset="0"/>
                        </a:rPr>
                        <a:t>1944</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Ástarbrøgd</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Losjan í Gøtu</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1740418046"/>
                  </a:ext>
                </a:extLst>
              </a:tr>
              <a:tr h="800684">
                <a:tc>
                  <a:txBody>
                    <a:bodyPr/>
                    <a:lstStyle/>
                    <a:p>
                      <a:pPr algn="ctr" fontAlgn="t"/>
                      <a:r>
                        <a:rPr lang="fo-FO" sz="1100" u="none" strike="noStrike">
                          <a:effectLst/>
                          <a:latin typeface="Comic Sans MS" panose="030F0702030302020204" pitchFamily="66" charset="0"/>
                        </a:rPr>
                        <a:t>1945</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Høvdingar hittast</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Losjan í Gøtu</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Leikandi: Berlina (Húsfrúgvin), Turid í Bartalstovu (dóttir hennara), Maria Isaksen?(fosturdóttir Torgerð), Tummas (Tróndur), Andrias Hansen (Sigmundur), Erik í Køkinum (Hermann), Jónsvein (Tórur), Per (Einar og Jørgin (prestur). Oddfríður og Kaj spældu eisini við. </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1008124531"/>
                  </a:ext>
                </a:extLst>
              </a:tr>
              <a:tr h="171112">
                <a:tc>
                  <a:txBody>
                    <a:bodyPr/>
                    <a:lstStyle/>
                    <a:p>
                      <a:pPr algn="ctr" fontAlgn="t"/>
                      <a:r>
                        <a:rPr lang="fo-FO" sz="1100" u="none" strike="noStrike">
                          <a:effectLst/>
                          <a:latin typeface="Comic Sans MS" panose="030F0702030302020204" pitchFamily="66" charset="0"/>
                        </a:rPr>
                        <a:t>1945</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Høvdingar hittast</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Íalt 6 framførslur. </a:t>
                      </a:r>
                      <a:endParaRPr lang="fo-FO" sz="1100" b="0"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701628288"/>
                  </a:ext>
                </a:extLst>
              </a:tr>
              <a:tr h="320274">
                <a:tc>
                  <a:txBody>
                    <a:bodyPr/>
                    <a:lstStyle/>
                    <a:p>
                      <a:pPr algn="ctr" fontAlgn="t"/>
                      <a:r>
                        <a:rPr lang="fo-FO" sz="1100" u="none" strike="noStrike">
                          <a:effectLst/>
                          <a:latin typeface="Comic Sans MS" panose="030F0702030302020204" pitchFamily="66" charset="0"/>
                        </a:rPr>
                        <a:t>1945</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Ástarbrøgd</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Haldórsvík</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nn-NO" sz="1100" u="none" strike="noStrike">
                          <a:effectLst/>
                          <a:latin typeface="Comic Sans MS" panose="030F0702030302020204" pitchFamily="66" charset="0"/>
                        </a:rPr>
                        <a:t>Framførdur 20 ferðir 1945 - 14. januar.</a:t>
                      </a:r>
                      <a:endParaRPr lang="nn-N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3326125517"/>
                  </a:ext>
                </a:extLst>
              </a:tr>
              <a:tr h="171112">
                <a:tc>
                  <a:txBody>
                    <a:bodyPr/>
                    <a:lstStyle/>
                    <a:p>
                      <a:pPr algn="ctr" fontAlgn="t"/>
                      <a:r>
                        <a:rPr lang="fo-FO" sz="1100" u="none" strike="noStrike">
                          <a:effectLst/>
                          <a:latin typeface="Comic Sans MS" panose="030F0702030302020204" pitchFamily="66" charset="0"/>
                        </a:rPr>
                        <a:t>1945</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Erasmus Montanus</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Spældur í februar 1945 í Klubbanum. Íalt 11 leikarar. </a:t>
                      </a:r>
                      <a:endParaRPr lang="fo-FO" sz="1100" b="0"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825659052"/>
                  </a:ext>
                </a:extLst>
              </a:tr>
              <a:tr h="171112">
                <a:tc>
                  <a:txBody>
                    <a:bodyPr/>
                    <a:lstStyle/>
                    <a:p>
                      <a:pPr algn="ctr" fontAlgn="t"/>
                      <a:r>
                        <a:rPr lang="fo-FO" sz="1100" u="none" strike="noStrike">
                          <a:effectLst/>
                          <a:latin typeface="Comic Sans MS" panose="030F0702030302020204" pitchFamily="66" charset="0"/>
                        </a:rPr>
                        <a:t>1946</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Jeppe á fjallinum</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3282441909"/>
                  </a:ext>
                </a:extLst>
              </a:tr>
              <a:tr h="320274">
                <a:tc>
                  <a:txBody>
                    <a:bodyPr/>
                    <a:lstStyle/>
                    <a:p>
                      <a:pPr algn="ctr" fontAlgn="t"/>
                      <a:r>
                        <a:rPr lang="fo-FO" sz="1100" u="none" strike="noStrike">
                          <a:effectLst/>
                          <a:latin typeface="Comic Sans MS" panose="030F0702030302020204" pitchFamily="66" charset="0"/>
                        </a:rPr>
                        <a:t>1947</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Gift teg</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á Velbastað</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Jenny Danielsen og Ólivar Danielsen.</a:t>
                      </a:r>
                      <a:endParaRPr lang="fo-FO" sz="1100" b="0"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4009482053"/>
                  </a:ext>
                </a:extLst>
              </a:tr>
              <a:tr h="339012">
                <a:tc>
                  <a:txBody>
                    <a:bodyPr/>
                    <a:lstStyle/>
                    <a:p>
                      <a:pPr algn="ctr" fontAlgn="t"/>
                      <a:r>
                        <a:rPr lang="fo-FO" sz="1100" u="none" strike="noStrike">
                          <a:effectLst/>
                          <a:latin typeface="Comic Sans MS" panose="030F0702030302020204" pitchFamily="66" charset="0"/>
                        </a:rPr>
                        <a:t>1949</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Mongum brestur ætlan</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Sjónleikur í 3 pørtum við 5 leikarum. Spældur mars 1949. </a:t>
                      </a:r>
                    </a:p>
                    <a:p>
                      <a:pPr algn="l" fontAlgn="t"/>
                      <a:endParaRPr lang="fo-FO" sz="1100" b="0"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1827013558"/>
                  </a:ext>
                </a:extLst>
              </a:tr>
              <a:tr h="418520">
                <a:tc>
                  <a:txBody>
                    <a:bodyPr/>
                    <a:lstStyle/>
                    <a:p>
                      <a:pPr algn="ctr" fontAlgn="t"/>
                      <a:r>
                        <a:rPr lang="fo-FO" sz="1100" u="none" strike="noStrike">
                          <a:effectLst/>
                          <a:latin typeface="Comic Sans MS" panose="030F0702030302020204" pitchFamily="66" charset="0"/>
                        </a:rPr>
                        <a:t>1949</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Hjá Dalabóndanum</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á Velbastað</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Dion Dalsgarð, Agnas Kristoffersen, Jenny og D.P. Danielsen, Jógvan við Á, Sunnvá á Teigum, Øssur og Sjúrður Paturson. Spældur á Sólarmagn. </a:t>
                      </a:r>
                      <a:endParaRPr lang="fo-FO" sz="1100" b="0"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3370054864"/>
                  </a:ext>
                </a:extLst>
              </a:tr>
              <a:tr h="171112">
                <a:tc>
                  <a:txBody>
                    <a:bodyPr/>
                    <a:lstStyle/>
                    <a:p>
                      <a:pPr algn="ctr" fontAlgn="t"/>
                      <a:r>
                        <a:rPr lang="fo-FO" sz="1100" u="none" strike="noStrike">
                          <a:effectLst/>
                          <a:latin typeface="Comic Sans MS" panose="030F0702030302020204" pitchFamily="66" charset="0"/>
                        </a:rPr>
                        <a:t>1950</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Vinarlig hjún</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2437179550"/>
                  </a:ext>
                </a:extLst>
              </a:tr>
              <a:tr h="171112">
                <a:tc>
                  <a:txBody>
                    <a:bodyPr/>
                    <a:lstStyle/>
                    <a:p>
                      <a:pPr algn="ctr" fontAlgn="t"/>
                      <a:r>
                        <a:rPr lang="fo-FO" sz="1100" u="none" strike="noStrike">
                          <a:effectLst/>
                          <a:latin typeface="Comic Sans MS" panose="030F0702030302020204" pitchFamily="66" charset="0"/>
                        </a:rPr>
                        <a:t>1950</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Suggan (Í Sugguni?)</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Sjónleikur í 4 pørtum við 17 leikarum. Spældur í mai 1950.</a:t>
                      </a:r>
                      <a:endParaRPr lang="fo-FO" sz="1100" b="0"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787557848"/>
                  </a:ext>
                </a:extLst>
              </a:tr>
              <a:tr h="171112">
                <a:tc>
                  <a:txBody>
                    <a:bodyPr/>
                    <a:lstStyle/>
                    <a:p>
                      <a:pPr algn="ctr" fontAlgn="t"/>
                      <a:r>
                        <a:rPr lang="fo-FO" sz="1100" u="none" strike="noStrike">
                          <a:effectLst/>
                          <a:latin typeface="Comic Sans MS" panose="030F0702030302020204" pitchFamily="66" charset="0"/>
                        </a:rPr>
                        <a:t>1951</a:t>
                      </a:r>
                      <a:endParaRPr lang="fo-FO" sz="1100" b="0"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Villdunnan</a:t>
                      </a:r>
                      <a:endParaRPr lang="fo-FO" sz="1100" b="1"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Sjónleikur í 5 pørtum við 16 leikarum. Spældur í mars 1951. </a:t>
                      </a:r>
                      <a:endParaRPr lang="fo-FO" sz="1100" b="0" i="0" u="none" strike="noStrike" dirty="0">
                        <a:solidFill>
                          <a:srgbClr val="000000"/>
                        </a:solidFill>
                        <a:effectLst/>
                        <a:latin typeface="Comic Sans MS" panose="030F0702030302020204" pitchFamily="66" charset="0"/>
                      </a:endParaRPr>
                    </a:p>
                  </a:txBody>
                  <a:tcPr marL="3206" marR="3206" marT="3206" marB="0">
                    <a:solidFill>
                      <a:schemeClr val="accent1">
                        <a:lumMod val="20000"/>
                        <a:lumOff val="80000"/>
                      </a:schemeClr>
                    </a:solidFill>
                  </a:tcPr>
                </a:tc>
                <a:extLst>
                  <a:ext uri="{0D108BD9-81ED-4DB2-BD59-A6C34878D82A}">
                    <a16:rowId xmlns:a16="http://schemas.microsoft.com/office/drawing/2014/main" val="779067244"/>
                  </a:ext>
                </a:extLst>
              </a:tr>
            </a:tbl>
          </a:graphicData>
        </a:graphic>
      </p:graphicFrame>
    </p:spTree>
    <p:extLst>
      <p:ext uri="{BB962C8B-B14F-4D97-AF65-F5344CB8AC3E}">
        <p14:creationId xmlns:p14="http://schemas.microsoft.com/office/powerpoint/2010/main" val="163372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7AECD32-2CF9-B73F-8410-92C04CD2A0C2}"/>
              </a:ext>
            </a:extLst>
          </p:cNvPr>
          <p:cNvGraphicFramePr>
            <a:graphicFrameLocks noGrp="1"/>
          </p:cNvGraphicFramePr>
          <p:nvPr>
            <p:extLst>
              <p:ext uri="{D42A27DB-BD31-4B8C-83A1-F6EECF244321}">
                <p14:modId xmlns:p14="http://schemas.microsoft.com/office/powerpoint/2010/main" val="3195619745"/>
              </p:ext>
            </p:extLst>
          </p:nvPr>
        </p:nvGraphicFramePr>
        <p:xfrm>
          <a:off x="0" y="0"/>
          <a:ext cx="12192000" cy="6852017"/>
        </p:xfrm>
        <a:graphic>
          <a:graphicData uri="http://schemas.openxmlformats.org/drawingml/2006/table">
            <a:tbl>
              <a:tblPr>
                <a:tableStyleId>{5C22544A-7EE6-4342-B048-85BDC9FD1C3A}</a:tableStyleId>
              </a:tblPr>
              <a:tblGrid>
                <a:gridCol w="1072680">
                  <a:extLst>
                    <a:ext uri="{9D8B030D-6E8A-4147-A177-3AD203B41FA5}">
                      <a16:colId xmlns:a16="http://schemas.microsoft.com/office/drawing/2014/main" val="384074508"/>
                    </a:ext>
                  </a:extLst>
                </a:gridCol>
                <a:gridCol w="3253015">
                  <a:extLst>
                    <a:ext uri="{9D8B030D-6E8A-4147-A177-3AD203B41FA5}">
                      <a16:colId xmlns:a16="http://schemas.microsoft.com/office/drawing/2014/main" val="1142379429"/>
                    </a:ext>
                  </a:extLst>
                </a:gridCol>
                <a:gridCol w="2238633">
                  <a:extLst>
                    <a:ext uri="{9D8B030D-6E8A-4147-A177-3AD203B41FA5}">
                      <a16:colId xmlns:a16="http://schemas.microsoft.com/office/drawing/2014/main" val="3836831033"/>
                    </a:ext>
                  </a:extLst>
                </a:gridCol>
                <a:gridCol w="5627672">
                  <a:extLst>
                    <a:ext uri="{9D8B030D-6E8A-4147-A177-3AD203B41FA5}">
                      <a16:colId xmlns:a16="http://schemas.microsoft.com/office/drawing/2014/main" val="1093215524"/>
                    </a:ext>
                  </a:extLst>
                </a:gridCol>
              </a:tblGrid>
              <a:tr h="217722">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97079528"/>
                  </a:ext>
                </a:extLst>
              </a:tr>
              <a:tr h="510885">
                <a:tc>
                  <a:txBody>
                    <a:bodyPr/>
                    <a:lstStyle/>
                    <a:p>
                      <a:pPr algn="ctr" fontAlgn="t"/>
                      <a:r>
                        <a:rPr lang="fo-FO" sz="1100" u="none" strike="noStrike" dirty="0">
                          <a:effectLst/>
                          <a:latin typeface="Comic Sans MS" panose="030F0702030302020204" pitchFamily="66" charset="0"/>
                        </a:rPr>
                        <a:t>1951</a:t>
                      </a:r>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Løgmansdóttirin á Steig</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Losjan í Gøtu</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Ása, Hanus, Andrias í Køkinum, Edda, Jónhild og Ólavur Gregersen. Sigmund Petersen gjørdi kulissurnar. </a:t>
                      </a:r>
                    </a:p>
                    <a:p>
                      <a:pPr algn="l" fontAlgn="t"/>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1515579364"/>
                  </a:ext>
                </a:extLst>
              </a:tr>
              <a:tr h="341259">
                <a:tc>
                  <a:txBody>
                    <a:bodyPr/>
                    <a:lstStyle/>
                    <a:p>
                      <a:pPr algn="ctr" fontAlgn="t"/>
                      <a:r>
                        <a:rPr lang="fo-FO" sz="1100" u="none" strike="noStrike">
                          <a:effectLst/>
                          <a:latin typeface="Comic Sans MS" panose="030F0702030302020204" pitchFamily="66" charset="0"/>
                        </a:rPr>
                        <a:t>1952</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Óboðin gestur</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Spældur 8 ferðir í mai 1952 og á Ólavsøku. </a:t>
                      </a:r>
                    </a:p>
                    <a:p>
                      <a:pPr algn="l" fontAlgn="t"/>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340373359"/>
                  </a:ext>
                </a:extLst>
              </a:tr>
              <a:tr h="510885">
                <a:tc>
                  <a:txBody>
                    <a:bodyPr/>
                    <a:lstStyle/>
                    <a:p>
                      <a:pPr algn="ctr" fontAlgn="t"/>
                      <a:r>
                        <a:rPr lang="fo-FO" sz="1100" u="none" strike="noStrike">
                          <a:effectLst/>
                          <a:latin typeface="Comic Sans MS" panose="030F0702030302020204" pitchFamily="66" charset="0"/>
                        </a:rPr>
                        <a:t>1952</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Ein hættislig roynd</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Kvívík</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Kristjan Magnussen, Hanna Iversen og Kristin Vang. Framførdur um várið 1952 uml. 10 ferðir. </a:t>
                      </a:r>
                    </a:p>
                    <a:p>
                      <a:pPr algn="l" fontAlgn="t"/>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1565734109"/>
                  </a:ext>
                </a:extLst>
              </a:tr>
              <a:tr h="850135">
                <a:tc>
                  <a:txBody>
                    <a:bodyPr/>
                    <a:lstStyle/>
                    <a:p>
                      <a:pPr algn="ctr" fontAlgn="t"/>
                      <a:r>
                        <a:rPr lang="fo-FO" sz="1100" u="none" strike="noStrike">
                          <a:effectLst/>
                          <a:latin typeface="Comic Sans MS" panose="030F0702030302020204" pitchFamily="66" charset="0"/>
                        </a:rPr>
                        <a:t>1952</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Ófriðarligar tíðir</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Ólavur Gregersen (Brillumaðurin), Per niðri við Hús (Nólsoyar Páll), Amanda (Pussifellan), Edda (klók kona), Jørgin (konstábil), Lítli Per (beiggi Páll), Marjun Olsen (húshaldirskan), Gunleyg Gregersen (arbeiðskona), Osvein Mikkelsen (soldátur), Luddi (Skipper Hansen), Ásmund (fútin), Hanus (Løbner) og Heri (skrivari). </a:t>
                      </a:r>
                    </a:p>
                    <a:p>
                      <a:pPr algn="l" fontAlgn="t"/>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364715092"/>
                  </a:ext>
                </a:extLst>
              </a:tr>
              <a:tr h="171634">
                <a:tc>
                  <a:txBody>
                    <a:bodyPr/>
                    <a:lstStyle/>
                    <a:p>
                      <a:pPr algn="ctr" fontAlgn="t"/>
                      <a:r>
                        <a:rPr lang="fo-FO" sz="1100" u="none" strike="noStrike">
                          <a:effectLst/>
                          <a:latin typeface="Comic Sans MS" panose="030F0702030302020204" pitchFamily="66" charset="0"/>
                        </a:rPr>
                        <a:t>1953</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Systrarnar á Kinn</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Íalt 8 framførslur. </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860973105"/>
                  </a:ext>
                </a:extLst>
              </a:tr>
              <a:tr h="171634">
                <a:tc>
                  <a:txBody>
                    <a:bodyPr/>
                    <a:lstStyle/>
                    <a:p>
                      <a:pPr algn="ctr" fontAlgn="t"/>
                      <a:r>
                        <a:rPr lang="fo-FO" sz="1100" u="none" strike="noStrike">
                          <a:effectLst/>
                          <a:latin typeface="Comic Sans MS" panose="030F0702030302020204" pitchFamily="66" charset="0"/>
                        </a:rPr>
                        <a:t>1953</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Magnus</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2969697747"/>
                  </a:ext>
                </a:extLst>
              </a:tr>
              <a:tr h="171634">
                <a:tc>
                  <a:txBody>
                    <a:bodyPr/>
                    <a:lstStyle/>
                    <a:p>
                      <a:pPr algn="ctr" fontAlgn="t"/>
                      <a:r>
                        <a:rPr lang="fo-FO" sz="1100" u="none" strike="noStrike">
                          <a:effectLst/>
                          <a:latin typeface="Comic Sans MS" panose="030F0702030302020204" pitchFamily="66" charset="0"/>
                        </a:rPr>
                        <a:t>1954</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Karl XII</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Leikandi 15 í tali. Spældur 4 ferðir í februar 1954. </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586160003"/>
                  </a:ext>
                </a:extLst>
              </a:tr>
              <a:tr h="171634">
                <a:tc>
                  <a:txBody>
                    <a:bodyPr/>
                    <a:lstStyle/>
                    <a:p>
                      <a:pPr algn="ctr" fontAlgn="t"/>
                      <a:r>
                        <a:rPr lang="fo-FO" sz="1100" u="none" strike="noStrike">
                          <a:effectLst/>
                          <a:latin typeface="Comic Sans MS" panose="030F0702030302020204" pitchFamily="66" charset="0"/>
                        </a:rPr>
                        <a:t>1954</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Tvinni pør</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2399007302"/>
                  </a:ext>
                </a:extLst>
              </a:tr>
              <a:tr h="171634">
                <a:tc>
                  <a:txBody>
                    <a:bodyPr/>
                    <a:lstStyle/>
                    <a:p>
                      <a:pPr algn="ctr" fontAlgn="t"/>
                      <a:r>
                        <a:rPr lang="fo-FO" sz="1100" u="none" strike="noStrike">
                          <a:effectLst/>
                          <a:latin typeface="Comic Sans MS" panose="030F0702030302020204" pitchFamily="66" charset="0"/>
                        </a:rPr>
                        <a:t>1954</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Tvinni pør</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Íalt 8 framførslur. </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1241022039"/>
                  </a:ext>
                </a:extLst>
              </a:tr>
              <a:tr h="290446">
                <a:tc>
                  <a:txBody>
                    <a:bodyPr/>
                    <a:lstStyle/>
                    <a:p>
                      <a:pPr algn="ctr" fontAlgn="t"/>
                      <a:r>
                        <a:rPr lang="fo-FO" sz="1100" u="none" strike="noStrike">
                          <a:effectLst/>
                          <a:latin typeface="Comic Sans MS" panose="030F0702030302020204" pitchFamily="66" charset="0"/>
                        </a:rPr>
                        <a:t>1954</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Giftingarfør genta</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Íalt 7 framførslur. </a:t>
                      </a:r>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320477980"/>
                  </a:ext>
                </a:extLst>
              </a:tr>
              <a:tr h="341259">
                <a:tc>
                  <a:txBody>
                    <a:bodyPr/>
                    <a:lstStyle/>
                    <a:p>
                      <a:pPr algn="ctr" fontAlgn="t"/>
                      <a:r>
                        <a:rPr lang="fo-FO" sz="1100" u="none" strike="noStrike">
                          <a:effectLst/>
                          <a:latin typeface="Comic Sans MS" panose="030F0702030302020204" pitchFamily="66" charset="0"/>
                        </a:rPr>
                        <a:t>1954</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Mongum brestur ætlan</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Kvívík</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Leikandi: Kristjan Magnussen, Sámal J. Petersen, Andrass Andreassen, Niels Andreassen og Katrin Danielsen. Framførdur um várið 1954 uml. 10 ferðir. </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150871333"/>
                  </a:ext>
                </a:extLst>
              </a:tr>
              <a:tr h="424996">
                <a:tc>
                  <a:txBody>
                    <a:bodyPr/>
                    <a:lstStyle/>
                    <a:p>
                      <a:pPr algn="ctr" fontAlgn="t"/>
                      <a:r>
                        <a:rPr lang="fo-FO" sz="1100" u="none" strike="noStrike">
                          <a:effectLst/>
                          <a:latin typeface="Comic Sans MS" panose="030F0702030302020204" pitchFamily="66" charset="0"/>
                        </a:rPr>
                        <a:t>1954/55</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Magnus</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á Velbastað</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Sjúrður í Kirkjubø, Byrna (dóttir hansara), Olivar Danielsen, Hanna Dalsgarð, Bjarni Mohr og Hella Danielsen. </a:t>
                      </a:r>
                    </a:p>
                    <a:p>
                      <a:pPr algn="l" fontAlgn="t"/>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4059170380"/>
                  </a:ext>
                </a:extLst>
              </a:tr>
              <a:tr h="341259">
                <a:tc>
                  <a:txBody>
                    <a:bodyPr/>
                    <a:lstStyle/>
                    <a:p>
                      <a:pPr algn="ctr" fontAlgn="t"/>
                      <a:r>
                        <a:rPr lang="fo-FO" sz="1100" u="none" strike="noStrike">
                          <a:effectLst/>
                          <a:latin typeface="Comic Sans MS" panose="030F0702030302020204" pitchFamily="66" charset="0"/>
                        </a:rPr>
                        <a:t>1955</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Mýs og menn</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Tórshavn</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11 í tali. </a:t>
                      </a:r>
                    </a:p>
                    <a:p>
                      <a:pPr algn="l" fontAlgn="t"/>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584489766"/>
                  </a:ext>
                </a:extLst>
              </a:tr>
              <a:tr h="171634">
                <a:tc>
                  <a:txBody>
                    <a:bodyPr/>
                    <a:lstStyle/>
                    <a:p>
                      <a:pPr algn="ctr" fontAlgn="t"/>
                      <a:r>
                        <a:rPr lang="fo-FO" sz="1100" u="none" strike="noStrike">
                          <a:effectLst/>
                          <a:latin typeface="Comic Sans MS" panose="030F0702030302020204" pitchFamily="66" charset="0"/>
                        </a:rPr>
                        <a:t>1955</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Høvdingar hittast</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Íalt 10 framførslur.</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3596136764"/>
                  </a:ext>
                </a:extLst>
              </a:tr>
              <a:tr h="171634">
                <a:tc>
                  <a:txBody>
                    <a:bodyPr/>
                    <a:lstStyle/>
                    <a:p>
                      <a:pPr algn="ctr" fontAlgn="t"/>
                      <a:r>
                        <a:rPr lang="fo-FO" sz="1100" u="none" strike="noStrike">
                          <a:effectLst/>
                          <a:latin typeface="Comic Sans MS" panose="030F0702030302020204" pitchFamily="66" charset="0"/>
                        </a:rPr>
                        <a:t>1955</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Gift teg</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Losjan í Gøtu</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3567224483"/>
                  </a:ext>
                </a:extLst>
              </a:tr>
              <a:tr h="201136">
                <a:tc>
                  <a:txBody>
                    <a:bodyPr/>
                    <a:lstStyle/>
                    <a:p>
                      <a:pPr algn="ctr" fontAlgn="t"/>
                      <a:r>
                        <a:rPr lang="fo-FO" sz="1100" u="none" strike="noStrike">
                          <a:effectLst/>
                          <a:latin typeface="Comic Sans MS" panose="030F0702030302020204" pitchFamily="66" charset="0"/>
                        </a:rPr>
                        <a:t>1955/56</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Sverri Kongur</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Vestmanna</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2862194495"/>
                  </a:ext>
                </a:extLst>
              </a:tr>
              <a:tr h="341259">
                <a:tc>
                  <a:txBody>
                    <a:bodyPr/>
                    <a:lstStyle/>
                    <a:p>
                      <a:pPr algn="ctr" fontAlgn="t"/>
                      <a:r>
                        <a:rPr lang="fo-FO" sz="1100" u="none" strike="noStrike">
                          <a:effectLst/>
                          <a:latin typeface="Comic Sans MS" panose="030F0702030302020204" pitchFamily="66" charset="0"/>
                        </a:rPr>
                        <a:t>1956</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Heindrikkur og Pernilla</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Sjónleikur í 3 pørtum spældur í mars-apríl 1956. </a:t>
                      </a:r>
                    </a:p>
                    <a:p>
                      <a:pPr algn="l" fontAlgn="t"/>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3073895549"/>
                  </a:ext>
                </a:extLst>
              </a:tr>
              <a:tr h="341259">
                <a:tc>
                  <a:txBody>
                    <a:bodyPr/>
                    <a:lstStyle/>
                    <a:p>
                      <a:pPr algn="ctr" fontAlgn="t"/>
                      <a:r>
                        <a:rPr lang="fo-FO" sz="1100" u="none" strike="noStrike">
                          <a:effectLst/>
                          <a:latin typeface="Comic Sans MS" panose="030F0702030302020204" pitchFamily="66" charset="0"/>
                        </a:rPr>
                        <a:t>1956</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Tantan (Charley´s tanta)</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Framførdur 10 ferðir í mai og 4 ferðir á Ólavsøku.</a:t>
                      </a:r>
                    </a:p>
                    <a:p>
                      <a:pPr algn="l" fontAlgn="t"/>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3875956001"/>
                  </a:ext>
                </a:extLst>
              </a:tr>
              <a:tr h="171634">
                <a:tc>
                  <a:txBody>
                    <a:bodyPr/>
                    <a:lstStyle/>
                    <a:p>
                      <a:pPr algn="ctr" fontAlgn="t"/>
                      <a:r>
                        <a:rPr lang="fo-FO" sz="1100" u="none" strike="noStrike">
                          <a:effectLst/>
                          <a:latin typeface="Comic Sans MS" panose="030F0702030302020204" pitchFamily="66" charset="0"/>
                        </a:rPr>
                        <a:t>1956</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Magnus</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Íalt 6 framførslur. </a:t>
                      </a:r>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4258126171"/>
                  </a:ext>
                </a:extLst>
              </a:tr>
              <a:tr h="171634">
                <a:tc>
                  <a:txBody>
                    <a:bodyPr/>
                    <a:lstStyle/>
                    <a:p>
                      <a:pPr algn="ctr" fontAlgn="t"/>
                      <a:r>
                        <a:rPr lang="fo-FO" sz="1100" u="none" strike="noStrike">
                          <a:effectLst/>
                          <a:latin typeface="Comic Sans MS" panose="030F0702030302020204" pitchFamily="66" charset="0"/>
                        </a:rPr>
                        <a:t>1956</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Vár</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2364600873"/>
                  </a:ext>
                </a:extLst>
              </a:tr>
              <a:tr h="171634">
                <a:tc>
                  <a:txBody>
                    <a:bodyPr/>
                    <a:lstStyle/>
                    <a:p>
                      <a:pPr algn="ctr" fontAlgn="t"/>
                      <a:r>
                        <a:rPr lang="fo-FO" sz="1100" u="none" strike="noStrike">
                          <a:effectLst/>
                          <a:latin typeface="Comic Sans MS" panose="030F0702030302020204" pitchFamily="66" charset="0"/>
                        </a:rPr>
                        <a:t>1957</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Topaze</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nn-NO" sz="1100" u="none" strike="noStrike" dirty="0" err="1">
                          <a:effectLst/>
                          <a:latin typeface="Comic Sans MS" panose="030F0702030302020204" pitchFamily="66" charset="0"/>
                        </a:rPr>
                        <a:t>Leikandi</a:t>
                      </a:r>
                      <a:r>
                        <a:rPr lang="nn-NO" sz="1100" u="none" strike="noStrike" dirty="0">
                          <a:effectLst/>
                          <a:latin typeface="Comic Sans MS" panose="030F0702030302020204" pitchFamily="66" charset="0"/>
                        </a:rPr>
                        <a:t> 16 í tali. </a:t>
                      </a:r>
                      <a:r>
                        <a:rPr lang="nn-NO" sz="1100" u="none" strike="noStrike" dirty="0" err="1">
                          <a:effectLst/>
                          <a:latin typeface="Comic Sans MS" panose="030F0702030302020204" pitchFamily="66" charset="0"/>
                        </a:rPr>
                        <a:t>Framførdur</a:t>
                      </a:r>
                      <a:r>
                        <a:rPr lang="nn-NO" sz="1100" u="none" strike="noStrike" dirty="0">
                          <a:effectLst/>
                          <a:latin typeface="Comic Sans MS" panose="030F0702030302020204" pitchFamily="66" charset="0"/>
                        </a:rPr>
                        <a:t> í mars-</a:t>
                      </a:r>
                      <a:r>
                        <a:rPr lang="nn-NO" sz="1100" u="none" strike="noStrike" dirty="0" err="1">
                          <a:effectLst/>
                          <a:latin typeface="Comic Sans MS" panose="030F0702030302020204" pitchFamily="66" charset="0"/>
                        </a:rPr>
                        <a:t>apríl</a:t>
                      </a:r>
                      <a:r>
                        <a:rPr lang="nn-NO" sz="1100" u="none" strike="noStrike" dirty="0">
                          <a:effectLst/>
                          <a:latin typeface="Comic Sans MS" panose="030F0702030302020204" pitchFamily="66" charset="0"/>
                        </a:rPr>
                        <a:t> 1957</a:t>
                      </a:r>
                      <a:endParaRPr lang="nn-N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21185574"/>
                  </a:ext>
                </a:extLst>
              </a:tr>
              <a:tr h="171634">
                <a:tc>
                  <a:txBody>
                    <a:bodyPr/>
                    <a:lstStyle/>
                    <a:p>
                      <a:pPr algn="ctr" fontAlgn="t"/>
                      <a:r>
                        <a:rPr lang="fo-FO" sz="1100" u="none" strike="noStrike">
                          <a:effectLst/>
                          <a:latin typeface="Comic Sans MS" panose="030F0702030302020204" pitchFamily="66" charset="0"/>
                        </a:rPr>
                        <a:t>1957</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Tantan (Charley´s tanta)</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649683858"/>
                  </a:ext>
                </a:extLst>
              </a:tr>
              <a:tr h="171634">
                <a:tc>
                  <a:txBody>
                    <a:bodyPr/>
                    <a:lstStyle/>
                    <a:p>
                      <a:pPr algn="ctr" fontAlgn="t"/>
                      <a:r>
                        <a:rPr lang="fo-FO" sz="1100" u="none" strike="noStrike">
                          <a:effectLst/>
                          <a:latin typeface="Comic Sans MS" panose="030F0702030302020204" pitchFamily="66" charset="0"/>
                        </a:rPr>
                        <a:t>1957</a:t>
                      </a:r>
                      <a:endParaRPr lang="fo-FO" sz="1100" b="0"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Tá ið øll vildu giftast</a:t>
                      </a:r>
                      <a:endParaRPr lang="fo-FO" sz="1100" b="1"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Íalt 8 framførslur. </a:t>
                      </a:r>
                      <a:endParaRPr lang="fo-FO" sz="1100" b="0" i="0" u="none" strike="noStrike" dirty="0">
                        <a:solidFill>
                          <a:srgbClr val="000000"/>
                        </a:solidFill>
                        <a:effectLst/>
                        <a:latin typeface="Comic Sans MS" panose="030F0702030302020204" pitchFamily="66" charset="0"/>
                      </a:endParaRPr>
                    </a:p>
                  </a:txBody>
                  <a:tcPr marL="1985" marR="1985" marT="1985" marB="0">
                    <a:solidFill>
                      <a:schemeClr val="accent1">
                        <a:lumMod val="20000"/>
                        <a:lumOff val="80000"/>
                      </a:schemeClr>
                    </a:solidFill>
                  </a:tcPr>
                </a:tc>
                <a:extLst>
                  <a:ext uri="{0D108BD9-81ED-4DB2-BD59-A6C34878D82A}">
                    <a16:rowId xmlns:a16="http://schemas.microsoft.com/office/drawing/2014/main" val="3929908671"/>
                  </a:ext>
                </a:extLst>
              </a:tr>
            </a:tbl>
          </a:graphicData>
        </a:graphic>
      </p:graphicFrame>
    </p:spTree>
    <p:extLst>
      <p:ext uri="{BB962C8B-B14F-4D97-AF65-F5344CB8AC3E}">
        <p14:creationId xmlns:p14="http://schemas.microsoft.com/office/powerpoint/2010/main" val="409331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B7BB4A1-F3AC-174F-F279-A5D48119A733}"/>
              </a:ext>
            </a:extLst>
          </p:cNvPr>
          <p:cNvGraphicFramePr>
            <a:graphicFrameLocks noGrp="1"/>
          </p:cNvGraphicFramePr>
          <p:nvPr>
            <p:extLst>
              <p:ext uri="{D42A27DB-BD31-4B8C-83A1-F6EECF244321}">
                <p14:modId xmlns:p14="http://schemas.microsoft.com/office/powerpoint/2010/main" val="1274013644"/>
              </p:ext>
            </p:extLst>
          </p:nvPr>
        </p:nvGraphicFramePr>
        <p:xfrm>
          <a:off x="0" y="0"/>
          <a:ext cx="12192000" cy="6858002"/>
        </p:xfrm>
        <a:graphic>
          <a:graphicData uri="http://schemas.openxmlformats.org/drawingml/2006/table">
            <a:tbl>
              <a:tblPr>
                <a:tableStyleId>{5C22544A-7EE6-4342-B048-85BDC9FD1C3A}</a:tableStyleId>
              </a:tblPr>
              <a:tblGrid>
                <a:gridCol w="1072678">
                  <a:extLst>
                    <a:ext uri="{9D8B030D-6E8A-4147-A177-3AD203B41FA5}">
                      <a16:colId xmlns:a16="http://schemas.microsoft.com/office/drawing/2014/main" val="988723018"/>
                    </a:ext>
                  </a:extLst>
                </a:gridCol>
                <a:gridCol w="3253014">
                  <a:extLst>
                    <a:ext uri="{9D8B030D-6E8A-4147-A177-3AD203B41FA5}">
                      <a16:colId xmlns:a16="http://schemas.microsoft.com/office/drawing/2014/main" val="745684983"/>
                    </a:ext>
                  </a:extLst>
                </a:gridCol>
                <a:gridCol w="2238632">
                  <a:extLst>
                    <a:ext uri="{9D8B030D-6E8A-4147-A177-3AD203B41FA5}">
                      <a16:colId xmlns:a16="http://schemas.microsoft.com/office/drawing/2014/main" val="2840997109"/>
                    </a:ext>
                  </a:extLst>
                </a:gridCol>
                <a:gridCol w="5627676">
                  <a:extLst>
                    <a:ext uri="{9D8B030D-6E8A-4147-A177-3AD203B41FA5}">
                      <a16:colId xmlns:a16="http://schemas.microsoft.com/office/drawing/2014/main" val="1490090858"/>
                    </a:ext>
                  </a:extLst>
                </a:gridCol>
              </a:tblGrid>
              <a:tr h="216797">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622300715"/>
                  </a:ext>
                </a:extLst>
              </a:tr>
              <a:tr h="643876">
                <a:tc>
                  <a:txBody>
                    <a:bodyPr/>
                    <a:lstStyle/>
                    <a:p>
                      <a:pPr algn="ctr" fontAlgn="t"/>
                      <a:r>
                        <a:rPr lang="fo-FO" sz="1100" u="none" strike="noStrike">
                          <a:effectLst/>
                          <a:latin typeface="Comic Sans MS" panose="030F0702030302020204" pitchFamily="66" charset="0"/>
                        </a:rPr>
                        <a:t>1957</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Ein myrking</a:t>
                      </a:r>
                      <a:endParaRPr lang="fo-FO" sz="1100" b="1"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Kvívík</a:t>
                      </a:r>
                      <a:endParaRPr lang="fo-FO" sz="1100" b="1"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Jákup Martin Vang, Nikolina Joensen, Jákup Davidsen, Tórur Andreassen, Kári Dam, Benadikt Nielsen, Helna Madsen, Sunnuva Petersen, Ninna Thomasen, Anna Madsen, Minni Madsen og Halfred Christiansen. Framførdur um várið 1957. </a:t>
                      </a:r>
                      <a:endParaRPr lang="fo-FO" sz="1100" b="0"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extLst>
                  <a:ext uri="{0D108BD9-81ED-4DB2-BD59-A6C34878D82A}">
                    <a16:rowId xmlns:a16="http://schemas.microsoft.com/office/drawing/2014/main" val="2955952056"/>
                  </a:ext>
                </a:extLst>
              </a:tr>
              <a:tr h="1027937">
                <a:tc>
                  <a:txBody>
                    <a:bodyPr/>
                    <a:lstStyle/>
                    <a:p>
                      <a:pPr algn="ctr" fontAlgn="t"/>
                      <a:r>
                        <a:rPr lang="fo-FO" sz="1100" u="none" strike="noStrike">
                          <a:effectLst/>
                          <a:latin typeface="Comic Sans MS" panose="030F0702030302020204" pitchFamily="66" charset="0"/>
                        </a:rPr>
                        <a:t>1957/58</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Gioconda smílið</a:t>
                      </a:r>
                      <a:endParaRPr lang="fo-FO" sz="1100" b="1"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Sjónleikur í 3 pørtum. Leikandi 9 í tali: G.L. Samuelsen (Henry Hutton), Jenny W. Rein (Janet Spence), Rakul Samuelsen (Frk. Bradlock), Lina W. Pedersen (Doris Mead), Sverri Fon (Dr. Libbard), Poul Johs. Lindberg (General Spence), Jana Henriksen (Clara - stovugenta), Ingibjørg Olsen (ein onnur stovugenta) og Erling Johannesen (ein fangavaktari). Framførslur í november/desember 1957 og januar 1958. </a:t>
                      </a:r>
                    </a:p>
                    <a:p>
                      <a:pPr algn="l" fontAlgn="t"/>
                      <a:endParaRPr lang="fo-FO" sz="1100" b="0"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extLst>
                  <a:ext uri="{0D108BD9-81ED-4DB2-BD59-A6C34878D82A}">
                    <a16:rowId xmlns:a16="http://schemas.microsoft.com/office/drawing/2014/main" val="3017983007"/>
                  </a:ext>
                </a:extLst>
              </a:tr>
              <a:tr h="1477141">
                <a:tc>
                  <a:txBody>
                    <a:bodyPr/>
                    <a:lstStyle/>
                    <a:p>
                      <a:pPr algn="ctr" fontAlgn="t"/>
                      <a:r>
                        <a:rPr lang="fo-FO" sz="1100" u="none" strike="noStrike">
                          <a:effectLst/>
                          <a:latin typeface="Comic Sans MS" panose="030F0702030302020204" pitchFamily="66" charset="0"/>
                        </a:rPr>
                        <a:t>1958</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Sat Sapienti</a:t>
                      </a:r>
                      <a:endParaRPr lang="fo-FO" sz="1100" b="1"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14 í tali: Sverri Egholm (Edward Hunter, blaðmaður), Knút Vang (Max Willer, blaðstjóri), Heri Jensen (Joe Mills, pressufotografur), Jens Pauli Heinesen (Jerimias, landastrok), Djóni í Geil (Karl Nippelhagen, professari), Poul Arne Joensen (Alexander Stumpz, professari í list), Maria Sivertsen (frú Stumpz, kona hansara), Fraser Eysturoy (Dr. Quarrel, listametari), Kári Jespersen (Cohn, yngri, blaðmaður), Anna Egholm (Kitty Love, skrivari), Ragnheiður Petersen (genta frá skjalasavninum), Flemming Samuelsen (1. listametari og reportari), Flóvin Jacobsen (2. listametari) og Poul Johs. Lindberg (3. listametari). Framførdur 6 ferðir. </a:t>
                      </a:r>
                      <a:endParaRPr lang="fo-FO" sz="1100" b="0"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extLst>
                  <a:ext uri="{0D108BD9-81ED-4DB2-BD59-A6C34878D82A}">
                    <a16:rowId xmlns:a16="http://schemas.microsoft.com/office/drawing/2014/main" val="4188891070"/>
                  </a:ext>
                </a:extLst>
              </a:tr>
              <a:tr h="1198883">
                <a:tc>
                  <a:txBody>
                    <a:bodyPr/>
                    <a:lstStyle/>
                    <a:p>
                      <a:pPr algn="ctr" fontAlgn="t"/>
                      <a:r>
                        <a:rPr lang="fo-FO" sz="1100" u="none" strike="noStrike">
                          <a:effectLst/>
                          <a:latin typeface="Comic Sans MS" panose="030F0702030302020204" pitchFamily="66" charset="0"/>
                        </a:rPr>
                        <a:t>1958</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Arsenikk og Pipar</a:t>
                      </a:r>
                      <a:endParaRPr lang="fo-FO" sz="1100" b="1"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Sjónleikur í 3 pørtum. Leikandi 14 í tali: Anna S. Joensen (Abby Brewster), Svanhild Mohr (Marta Brewster), Tummas Ørv (Teddy Brewster), Flemming Samuelsen (Mortimer Brewster), Oskar Hermansen (Jónathan Brewster), Pól A. Joensen (Einstein lækni), Jóhan Seyer Hansen (Harper prestur), Ingrid Højgård (Elaina Harper), Rikhard Mouritsen (Harra Gibs), Knút Vang (O´Hara politimaður), Fraser Eysturoy (Rovney, politiassistentur), Óli Kurt Hansen (Klein, politimaður), Kári Petersen (Brophy, politimaður) og Meinhard Lamhauge (Witherspoon, fyristøðumaður). </a:t>
                      </a:r>
                      <a:endParaRPr lang="fo-FO" sz="1100" b="0"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extLst>
                  <a:ext uri="{0D108BD9-81ED-4DB2-BD59-A6C34878D82A}">
                    <a16:rowId xmlns:a16="http://schemas.microsoft.com/office/drawing/2014/main" val="3754108874"/>
                  </a:ext>
                </a:extLst>
              </a:tr>
              <a:tr h="173205">
                <a:tc>
                  <a:txBody>
                    <a:bodyPr/>
                    <a:lstStyle/>
                    <a:p>
                      <a:pPr algn="ctr" fontAlgn="t"/>
                      <a:r>
                        <a:rPr lang="fo-FO" sz="1100" u="none" strike="noStrike">
                          <a:effectLst/>
                          <a:latin typeface="Comic Sans MS" panose="030F0702030302020204" pitchFamily="66" charset="0"/>
                        </a:rPr>
                        <a:t>1958</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Gevið keisaranum dustið</a:t>
                      </a:r>
                      <a:endParaRPr lang="fo-FO" sz="1100" b="1"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extLst>
                  <a:ext uri="{0D108BD9-81ED-4DB2-BD59-A6C34878D82A}">
                    <a16:rowId xmlns:a16="http://schemas.microsoft.com/office/drawing/2014/main" val="1784655299"/>
                  </a:ext>
                </a:extLst>
              </a:tr>
              <a:tr h="173205">
                <a:tc>
                  <a:txBody>
                    <a:bodyPr/>
                    <a:lstStyle/>
                    <a:p>
                      <a:pPr algn="ctr" fontAlgn="t"/>
                      <a:r>
                        <a:rPr lang="fo-FO" sz="1100" u="none" strike="noStrike">
                          <a:effectLst/>
                          <a:latin typeface="Comic Sans MS" panose="030F0702030302020204" pitchFamily="66" charset="0"/>
                        </a:rPr>
                        <a:t>1958</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Magnus</a:t>
                      </a:r>
                      <a:endParaRPr lang="fo-FO" sz="1100" b="1"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extLst>
                  <a:ext uri="{0D108BD9-81ED-4DB2-BD59-A6C34878D82A}">
                    <a16:rowId xmlns:a16="http://schemas.microsoft.com/office/drawing/2014/main" val="653054097"/>
                  </a:ext>
                </a:extLst>
              </a:tr>
              <a:tr h="173205">
                <a:tc>
                  <a:txBody>
                    <a:bodyPr/>
                    <a:lstStyle/>
                    <a:p>
                      <a:pPr algn="ctr" fontAlgn="t"/>
                      <a:r>
                        <a:rPr lang="fo-FO" sz="1100" u="none" strike="noStrike">
                          <a:effectLst/>
                          <a:latin typeface="Comic Sans MS" panose="030F0702030302020204" pitchFamily="66" charset="0"/>
                        </a:rPr>
                        <a:t>1958</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Mýrufólkini</a:t>
                      </a:r>
                      <a:endParaRPr lang="fo-FO" sz="1100" b="1"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extLst>
                  <a:ext uri="{0D108BD9-81ED-4DB2-BD59-A6C34878D82A}">
                    <a16:rowId xmlns:a16="http://schemas.microsoft.com/office/drawing/2014/main" val="1472334762"/>
                  </a:ext>
                </a:extLst>
              </a:tr>
              <a:tr h="173205">
                <a:tc>
                  <a:txBody>
                    <a:bodyPr/>
                    <a:lstStyle/>
                    <a:p>
                      <a:pPr algn="ctr" fontAlgn="t"/>
                      <a:r>
                        <a:rPr lang="fo-FO" sz="1100" u="none" strike="noStrike">
                          <a:effectLst/>
                          <a:latin typeface="Comic Sans MS" panose="030F0702030302020204" pitchFamily="66" charset="0"/>
                        </a:rPr>
                        <a:t>1958</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Gift teg</a:t>
                      </a:r>
                      <a:endParaRPr lang="fo-FO" sz="1100" b="1"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Íalt 8 framførslur. </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extLst>
                  <a:ext uri="{0D108BD9-81ED-4DB2-BD59-A6C34878D82A}">
                    <a16:rowId xmlns:a16="http://schemas.microsoft.com/office/drawing/2014/main" val="2791140491"/>
                  </a:ext>
                </a:extLst>
              </a:tr>
              <a:tr h="226201">
                <a:tc>
                  <a:txBody>
                    <a:bodyPr/>
                    <a:lstStyle/>
                    <a:p>
                      <a:pPr algn="ctr" fontAlgn="t"/>
                      <a:r>
                        <a:rPr lang="fo-FO" sz="1100" u="none" strike="noStrike">
                          <a:effectLst/>
                          <a:latin typeface="Comic Sans MS" panose="030F0702030302020204" pitchFamily="66" charset="0"/>
                        </a:rPr>
                        <a:t>1958</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Hjá Dalabóndanum</a:t>
                      </a:r>
                      <a:endParaRPr lang="fo-FO" sz="1100" b="1"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Vestmanna</a:t>
                      </a:r>
                      <a:endParaRPr lang="fo-FO" sz="1100" b="1"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extLst>
                  <a:ext uri="{0D108BD9-81ED-4DB2-BD59-A6C34878D82A}">
                    <a16:rowId xmlns:a16="http://schemas.microsoft.com/office/drawing/2014/main" val="1461015273"/>
                  </a:ext>
                </a:extLst>
              </a:tr>
              <a:tr h="1027937">
                <a:tc>
                  <a:txBody>
                    <a:bodyPr/>
                    <a:lstStyle/>
                    <a:p>
                      <a:pPr algn="ctr" fontAlgn="t"/>
                      <a:r>
                        <a:rPr lang="fo-FO" sz="1100" u="none" strike="noStrike">
                          <a:effectLst/>
                          <a:latin typeface="Comic Sans MS" panose="030F0702030302020204" pitchFamily="66" charset="0"/>
                        </a:rPr>
                        <a:t>1959</a:t>
                      </a:r>
                      <a:endParaRPr lang="fo-FO" sz="1100" b="0"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Lítli Todd</a:t>
                      </a:r>
                      <a:endParaRPr lang="fo-FO" sz="1100" b="1"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Tórshavn</a:t>
                      </a:r>
                      <a:endParaRPr lang="fo-FO" sz="1100" b="1" i="0" u="none" strike="noStrike">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Sjónleikur í 3 pørtum. Leikandi 9 í tali: G.L. Samuelsen (Stephen Leigh), Hjørdis Thomsen (Barbara Leigh), Hilda Frýdal (frú Perryman), Heri Jensen (Arnold Hamble), Kári Mouritzen (Todd), Fraser Eysturoy (Giovanni Dawson), Lina W. Petersen (Julia Dawson), Poul H. Lindberg (Birck) og Maria Sivertsen (Maria Blundell). Framførdur í mars 1959. </a:t>
                      </a:r>
                    </a:p>
                    <a:p>
                      <a:pPr algn="l" fontAlgn="t"/>
                      <a:endParaRPr lang="fo-FO" sz="1100" b="0" i="0" u="none" strike="noStrike" dirty="0">
                        <a:solidFill>
                          <a:srgbClr val="000000"/>
                        </a:solidFill>
                        <a:effectLst/>
                        <a:latin typeface="Comic Sans MS" panose="030F0702030302020204" pitchFamily="66" charset="0"/>
                      </a:endParaRPr>
                    </a:p>
                  </a:txBody>
                  <a:tcPr marL="2215" marR="2215" marT="2215" marB="0">
                    <a:solidFill>
                      <a:schemeClr val="accent1">
                        <a:lumMod val="20000"/>
                        <a:lumOff val="80000"/>
                      </a:schemeClr>
                    </a:solidFill>
                  </a:tcPr>
                </a:tc>
                <a:extLst>
                  <a:ext uri="{0D108BD9-81ED-4DB2-BD59-A6C34878D82A}">
                    <a16:rowId xmlns:a16="http://schemas.microsoft.com/office/drawing/2014/main" val="4056017305"/>
                  </a:ext>
                </a:extLst>
              </a:tr>
              <a:tr h="173205">
                <a:tc>
                  <a:txBody>
                    <a:bodyPr/>
                    <a:lstStyle/>
                    <a:p>
                      <a:pPr algn="ctr" fontAlgn="ctr"/>
                      <a:r>
                        <a:rPr lang="fo-FO" sz="1100" u="none" strike="noStrike">
                          <a:effectLst/>
                          <a:latin typeface="Comic Sans MS" panose="030F0702030302020204" pitchFamily="66" charset="0"/>
                        </a:rPr>
                        <a:t>1961</a:t>
                      </a:r>
                      <a:endParaRPr lang="fo-FO" sz="1100" b="0" i="0" u="none" strike="noStrike">
                        <a:solidFill>
                          <a:srgbClr val="000000"/>
                        </a:solidFill>
                        <a:effectLst/>
                        <a:latin typeface="Comic Sans MS" panose="030F0702030302020204" pitchFamily="66" charset="0"/>
                      </a:endParaRPr>
                    </a:p>
                  </a:txBody>
                  <a:tcPr marL="2215" marR="2215" marT="2215"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Ófriðarligar tíðir</a:t>
                      </a:r>
                      <a:endParaRPr lang="fo-FO" sz="1100" b="1" i="0" u="none" strike="noStrike" dirty="0">
                        <a:solidFill>
                          <a:srgbClr val="000000"/>
                        </a:solidFill>
                        <a:effectLst/>
                        <a:latin typeface="Comic Sans MS" panose="030F0702030302020204" pitchFamily="66" charset="0"/>
                      </a:endParaRPr>
                    </a:p>
                  </a:txBody>
                  <a:tcPr marL="2215" marR="2215" marT="2215"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Sjónleikir í Vági</a:t>
                      </a:r>
                      <a:endParaRPr lang="fo-FO" sz="1100" b="1" i="0" u="none" strike="noStrike">
                        <a:solidFill>
                          <a:srgbClr val="000000"/>
                        </a:solidFill>
                        <a:effectLst/>
                        <a:latin typeface="Comic Sans MS" panose="030F0702030302020204" pitchFamily="66" charset="0"/>
                      </a:endParaRPr>
                    </a:p>
                  </a:txBody>
                  <a:tcPr marL="2215" marR="2215" marT="2215" marB="0" anchor="b">
                    <a:solidFill>
                      <a:schemeClr val="accent1">
                        <a:lumMod val="20000"/>
                        <a:lumOff val="80000"/>
                      </a:schemeClr>
                    </a:solidFill>
                  </a:tcPr>
                </a:tc>
                <a:tc>
                  <a:txBody>
                    <a:bodyPr/>
                    <a:lstStyle/>
                    <a:p>
                      <a:pPr algn="l" fontAlgn="b"/>
                      <a:r>
                        <a:rPr lang="nn-NO" sz="1100" u="none" strike="noStrike" dirty="0" err="1">
                          <a:effectLst/>
                          <a:latin typeface="Comic Sans MS" panose="030F0702030302020204" pitchFamily="66" charset="0"/>
                        </a:rPr>
                        <a:t>Framførdur</a:t>
                      </a:r>
                      <a:r>
                        <a:rPr lang="nn-NO" sz="1100" u="none" strike="noStrike" dirty="0">
                          <a:effectLst/>
                          <a:latin typeface="Comic Sans MS" panose="030F0702030302020204" pitchFamily="66" charset="0"/>
                        </a:rPr>
                        <a:t> 5, 7., 8., 9. og 10. mars 1961 </a:t>
                      </a:r>
                      <a:r>
                        <a:rPr lang="nn-NO" sz="1100" u="none" strike="noStrike" dirty="0" err="1">
                          <a:effectLst/>
                          <a:latin typeface="Comic Sans MS" panose="030F0702030302020204" pitchFamily="66" charset="0"/>
                        </a:rPr>
                        <a:t>fyri</a:t>
                      </a:r>
                      <a:r>
                        <a:rPr lang="nn-NO" sz="1100" u="none" strike="noStrike" dirty="0">
                          <a:effectLst/>
                          <a:latin typeface="Comic Sans MS" panose="030F0702030302020204" pitchFamily="66" charset="0"/>
                        </a:rPr>
                        <a:t> </a:t>
                      </a:r>
                      <a:r>
                        <a:rPr lang="nn-NO" sz="1100" u="none" strike="noStrike" dirty="0" err="1">
                          <a:effectLst/>
                          <a:latin typeface="Comic Sans MS" panose="030F0702030302020204" pitchFamily="66" charset="0"/>
                        </a:rPr>
                        <a:t>fullum</a:t>
                      </a:r>
                      <a:r>
                        <a:rPr lang="nn-NO" sz="1100" u="none" strike="noStrike" dirty="0">
                          <a:effectLst/>
                          <a:latin typeface="Comic Sans MS" panose="030F0702030302020204" pitchFamily="66" charset="0"/>
                        </a:rPr>
                        <a:t> </a:t>
                      </a:r>
                      <a:r>
                        <a:rPr lang="nn-NO" sz="1100" u="none" strike="noStrike" dirty="0" err="1">
                          <a:effectLst/>
                          <a:latin typeface="Comic Sans MS" panose="030F0702030302020204" pitchFamily="66" charset="0"/>
                        </a:rPr>
                        <a:t>húsi</a:t>
                      </a:r>
                      <a:r>
                        <a:rPr lang="nn-NO" sz="1100" u="none" strike="noStrike" dirty="0">
                          <a:effectLst/>
                          <a:latin typeface="Comic Sans MS" panose="030F0702030302020204" pitchFamily="66" charset="0"/>
                        </a:rPr>
                        <a:t>.</a:t>
                      </a:r>
                      <a:endParaRPr lang="nn-NO" sz="1100" b="0" i="0" u="none" strike="noStrike" dirty="0">
                        <a:solidFill>
                          <a:srgbClr val="000000"/>
                        </a:solidFill>
                        <a:effectLst/>
                        <a:latin typeface="Comic Sans MS" panose="030F0702030302020204" pitchFamily="66" charset="0"/>
                      </a:endParaRPr>
                    </a:p>
                  </a:txBody>
                  <a:tcPr marL="2215" marR="2215" marT="2215" marB="0" anchor="b">
                    <a:solidFill>
                      <a:schemeClr val="accent1">
                        <a:lumMod val="20000"/>
                        <a:lumOff val="80000"/>
                      </a:schemeClr>
                    </a:solidFill>
                  </a:tcPr>
                </a:tc>
                <a:extLst>
                  <a:ext uri="{0D108BD9-81ED-4DB2-BD59-A6C34878D82A}">
                    <a16:rowId xmlns:a16="http://schemas.microsoft.com/office/drawing/2014/main" val="3962157637"/>
                  </a:ext>
                </a:extLst>
              </a:tr>
              <a:tr h="173205">
                <a:tc>
                  <a:txBody>
                    <a:bodyPr/>
                    <a:lstStyle/>
                    <a:p>
                      <a:pPr algn="ctr" fontAlgn="ctr"/>
                      <a:r>
                        <a:rPr lang="fo-FO" sz="1100" u="none" strike="noStrike">
                          <a:effectLst/>
                          <a:latin typeface="Comic Sans MS" panose="030F0702030302020204" pitchFamily="66" charset="0"/>
                        </a:rPr>
                        <a:t>1961</a:t>
                      </a:r>
                      <a:endParaRPr lang="fo-FO" sz="1100" b="0" i="0" u="none" strike="noStrike">
                        <a:solidFill>
                          <a:srgbClr val="000000"/>
                        </a:solidFill>
                        <a:effectLst/>
                        <a:latin typeface="Comic Sans MS" panose="030F0702030302020204" pitchFamily="66" charset="0"/>
                      </a:endParaRPr>
                    </a:p>
                  </a:txBody>
                  <a:tcPr marL="2215" marR="2215" marT="2215"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Charley´s tanta</a:t>
                      </a:r>
                      <a:endParaRPr lang="fo-FO" sz="1100" b="1" i="0" u="none" strike="noStrike" dirty="0">
                        <a:solidFill>
                          <a:srgbClr val="000000"/>
                        </a:solidFill>
                        <a:effectLst/>
                        <a:latin typeface="Comic Sans MS" panose="030F0702030302020204" pitchFamily="66" charset="0"/>
                      </a:endParaRPr>
                    </a:p>
                  </a:txBody>
                  <a:tcPr marL="2215" marR="2215" marT="2215" marB="0" anchor="ctr">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Sjónleikir í Vestmanna</a:t>
                      </a:r>
                      <a:endParaRPr lang="fo-FO" sz="1100" b="1" i="0" u="none" strike="noStrike" dirty="0">
                        <a:solidFill>
                          <a:srgbClr val="000000"/>
                        </a:solidFill>
                        <a:effectLst/>
                        <a:latin typeface="Comic Sans MS" panose="030F0702030302020204" pitchFamily="66" charset="0"/>
                      </a:endParaRPr>
                    </a:p>
                  </a:txBody>
                  <a:tcPr marL="2215" marR="2215" marT="2215"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215" marR="2215" marT="2215" marB="0" anchor="b">
                    <a:solidFill>
                      <a:schemeClr val="accent1">
                        <a:lumMod val="20000"/>
                        <a:lumOff val="80000"/>
                      </a:schemeClr>
                    </a:solidFill>
                  </a:tcPr>
                </a:tc>
                <a:extLst>
                  <a:ext uri="{0D108BD9-81ED-4DB2-BD59-A6C34878D82A}">
                    <a16:rowId xmlns:a16="http://schemas.microsoft.com/office/drawing/2014/main" val="628803261"/>
                  </a:ext>
                </a:extLst>
              </a:tr>
            </a:tbl>
          </a:graphicData>
        </a:graphic>
      </p:graphicFrame>
    </p:spTree>
    <p:extLst>
      <p:ext uri="{BB962C8B-B14F-4D97-AF65-F5344CB8AC3E}">
        <p14:creationId xmlns:p14="http://schemas.microsoft.com/office/powerpoint/2010/main" val="149710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4AB861B-F1D0-C01D-DA91-BBCBBAEB7403}"/>
              </a:ext>
            </a:extLst>
          </p:cNvPr>
          <p:cNvGraphicFramePr>
            <a:graphicFrameLocks noGrp="1"/>
          </p:cNvGraphicFramePr>
          <p:nvPr>
            <p:extLst>
              <p:ext uri="{D42A27DB-BD31-4B8C-83A1-F6EECF244321}">
                <p14:modId xmlns:p14="http://schemas.microsoft.com/office/powerpoint/2010/main" val="541080009"/>
              </p:ext>
            </p:extLst>
          </p:nvPr>
        </p:nvGraphicFramePr>
        <p:xfrm>
          <a:off x="0" y="0"/>
          <a:ext cx="12191999" cy="6860974"/>
        </p:xfrm>
        <a:graphic>
          <a:graphicData uri="http://schemas.openxmlformats.org/drawingml/2006/table">
            <a:tbl>
              <a:tblPr>
                <a:tableStyleId>{5C22544A-7EE6-4342-B048-85BDC9FD1C3A}</a:tableStyleId>
              </a:tblPr>
              <a:tblGrid>
                <a:gridCol w="1072679">
                  <a:extLst>
                    <a:ext uri="{9D8B030D-6E8A-4147-A177-3AD203B41FA5}">
                      <a16:colId xmlns:a16="http://schemas.microsoft.com/office/drawing/2014/main" val="1052904022"/>
                    </a:ext>
                  </a:extLst>
                </a:gridCol>
                <a:gridCol w="3253013">
                  <a:extLst>
                    <a:ext uri="{9D8B030D-6E8A-4147-A177-3AD203B41FA5}">
                      <a16:colId xmlns:a16="http://schemas.microsoft.com/office/drawing/2014/main" val="318320693"/>
                    </a:ext>
                  </a:extLst>
                </a:gridCol>
                <a:gridCol w="2238634">
                  <a:extLst>
                    <a:ext uri="{9D8B030D-6E8A-4147-A177-3AD203B41FA5}">
                      <a16:colId xmlns:a16="http://schemas.microsoft.com/office/drawing/2014/main" val="1136807453"/>
                    </a:ext>
                  </a:extLst>
                </a:gridCol>
                <a:gridCol w="5627673">
                  <a:extLst>
                    <a:ext uri="{9D8B030D-6E8A-4147-A177-3AD203B41FA5}">
                      <a16:colId xmlns:a16="http://schemas.microsoft.com/office/drawing/2014/main" val="3446331950"/>
                    </a:ext>
                  </a:extLst>
                </a:gridCol>
              </a:tblGrid>
              <a:tr h="170974">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1132339290"/>
                  </a:ext>
                </a:extLst>
              </a:tr>
              <a:tr h="171043">
                <a:tc>
                  <a:txBody>
                    <a:bodyPr/>
                    <a:lstStyle/>
                    <a:p>
                      <a:pPr algn="ctr" fontAlgn="ctr"/>
                      <a:r>
                        <a:rPr lang="fo-FO" sz="1100" u="none" strike="noStrike">
                          <a:effectLst/>
                          <a:latin typeface="Comic Sans MS" panose="030F0702030302020204" pitchFamily="66" charset="0"/>
                        </a:rPr>
                        <a:t>1961</a:t>
                      </a:r>
                      <a:endParaRPr lang="fo-FO" sz="1100" b="0" i="0" u="none" strike="noStrike">
                        <a:solidFill>
                          <a:srgbClr val="000000"/>
                        </a:solidFill>
                        <a:effectLst/>
                        <a:latin typeface="Comic Sans MS" panose="030F0702030302020204" pitchFamily="66" charset="0"/>
                      </a:endParaRPr>
                    </a:p>
                  </a:txBody>
                  <a:tcPr marL="2873" marR="2873" marT="2873" marB="0" anchor="ctr">
                    <a:solidFill>
                      <a:schemeClr val="accent1">
                        <a:lumMod val="20000"/>
                        <a:lumOff val="80000"/>
                      </a:schemeClr>
                    </a:solidFill>
                  </a:tcPr>
                </a:tc>
                <a:tc>
                  <a:txBody>
                    <a:bodyPr/>
                    <a:lstStyle/>
                    <a:p>
                      <a:pPr algn="l" fontAlgn="ctr"/>
                      <a:r>
                        <a:rPr lang="fo-FO" sz="1100" b="1" u="none" strike="noStrike" dirty="0">
                          <a:effectLst/>
                          <a:latin typeface="Comic Sans MS" panose="030F0702030302020204" pitchFamily="66" charset="0"/>
                        </a:rPr>
                        <a:t>Hættislig roynd</a:t>
                      </a:r>
                      <a:endParaRPr lang="fo-FO" sz="1100" b="1" i="0" u="none" strike="noStrike" dirty="0">
                        <a:solidFill>
                          <a:srgbClr val="000000"/>
                        </a:solidFill>
                        <a:effectLst/>
                        <a:latin typeface="Comic Sans MS" panose="030F0702030302020204" pitchFamily="66" charset="0"/>
                      </a:endParaRPr>
                    </a:p>
                  </a:txBody>
                  <a:tcPr marL="2873" marR="2873" marT="2873" marB="0" anchor="ctr">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Losjan í Gøtu</a:t>
                      </a:r>
                      <a:endParaRPr lang="fo-FO" sz="1100" b="1" i="0" u="none" strike="noStrike" dirty="0">
                        <a:solidFill>
                          <a:srgbClr val="000000"/>
                        </a:solidFill>
                        <a:effectLst/>
                        <a:latin typeface="Comic Sans MS" panose="030F0702030302020204" pitchFamily="66" charset="0"/>
                      </a:endParaRPr>
                    </a:p>
                  </a:txBody>
                  <a:tcPr marL="2873" marR="2873" marT="2873"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873" marR="2873" marT="2873" marB="0" anchor="b">
                    <a:solidFill>
                      <a:schemeClr val="accent1">
                        <a:lumMod val="20000"/>
                        <a:lumOff val="80000"/>
                      </a:schemeClr>
                    </a:solidFill>
                  </a:tcPr>
                </a:tc>
                <a:extLst>
                  <a:ext uri="{0D108BD9-81ED-4DB2-BD59-A6C34878D82A}">
                    <a16:rowId xmlns:a16="http://schemas.microsoft.com/office/drawing/2014/main" val="601588282"/>
                  </a:ext>
                </a:extLst>
              </a:tr>
              <a:tr h="264367">
                <a:tc>
                  <a:txBody>
                    <a:bodyPr/>
                    <a:lstStyle/>
                    <a:p>
                      <a:pPr algn="ctr" fontAlgn="ctr"/>
                      <a:r>
                        <a:rPr lang="fo-FO" sz="1100" u="none" strike="noStrike">
                          <a:effectLst/>
                          <a:latin typeface="Comic Sans MS" panose="030F0702030302020204" pitchFamily="66" charset="0"/>
                        </a:rPr>
                        <a:t>1962</a:t>
                      </a:r>
                      <a:endParaRPr lang="fo-FO" sz="1100" b="0" i="0" u="none" strike="noStrike">
                        <a:solidFill>
                          <a:srgbClr val="000000"/>
                        </a:solidFill>
                        <a:effectLst/>
                        <a:latin typeface="Comic Sans MS" panose="030F0702030302020204" pitchFamily="66" charset="0"/>
                      </a:endParaRPr>
                    </a:p>
                  </a:txBody>
                  <a:tcPr marL="2873" marR="2873" marT="2873" marB="0" anchor="ctr">
                    <a:solidFill>
                      <a:schemeClr val="accent1">
                        <a:lumMod val="20000"/>
                        <a:lumOff val="80000"/>
                      </a:schemeClr>
                    </a:solidFill>
                  </a:tcPr>
                </a:tc>
                <a:tc>
                  <a:txBody>
                    <a:bodyPr/>
                    <a:lstStyle/>
                    <a:p>
                      <a:pPr algn="l" fontAlgn="ctr"/>
                      <a:r>
                        <a:rPr lang="pt-BR" sz="1100" b="1" u="none" strike="noStrike" dirty="0">
                          <a:effectLst/>
                          <a:latin typeface="Comic Sans MS" panose="030F0702030302020204" pitchFamily="66" charset="0"/>
                        </a:rPr>
                        <a:t>Løgmansdóttirin í Vágum (á Steig)</a:t>
                      </a:r>
                      <a:endParaRPr lang="pt-BR" sz="1100" b="1" i="0" u="none" strike="noStrike" dirty="0">
                        <a:solidFill>
                          <a:srgbClr val="000000"/>
                        </a:solidFill>
                        <a:effectLst/>
                        <a:latin typeface="Comic Sans MS" panose="030F0702030302020204" pitchFamily="66" charset="0"/>
                      </a:endParaRPr>
                    </a:p>
                  </a:txBody>
                  <a:tcPr marL="2873" marR="2873" marT="2873"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2873" marR="2873" marT="2873" marB="0" anchor="b">
                    <a:solidFill>
                      <a:schemeClr val="accent1">
                        <a:lumMod val="20000"/>
                        <a:lumOff val="80000"/>
                      </a:schemeClr>
                    </a:solidFill>
                  </a:tcPr>
                </a:tc>
                <a:tc>
                  <a:txBody>
                    <a:bodyPr/>
                    <a:lstStyle/>
                    <a:p>
                      <a:pPr algn="l" fontAlgn="b"/>
                      <a:r>
                        <a:rPr lang="fo-FO" sz="1100" u="none" strike="noStrike" dirty="0">
                          <a:effectLst/>
                          <a:latin typeface="Comic Sans MS" panose="030F0702030302020204" pitchFamily="66" charset="0"/>
                        </a:rPr>
                        <a:t>Íalt 6 framførslur. </a:t>
                      </a:r>
                      <a:endParaRPr lang="fo-FO" sz="1100" b="0" i="0" u="none" strike="noStrike" dirty="0">
                        <a:solidFill>
                          <a:srgbClr val="000000"/>
                        </a:solidFill>
                        <a:effectLst/>
                        <a:latin typeface="Comic Sans MS" panose="030F0702030302020204" pitchFamily="66" charset="0"/>
                      </a:endParaRPr>
                    </a:p>
                  </a:txBody>
                  <a:tcPr marL="2873" marR="2873" marT="2873" marB="0" anchor="b">
                    <a:solidFill>
                      <a:schemeClr val="accent1">
                        <a:lumMod val="20000"/>
                        <a:lumOff val="80000"/>
                      </a:schemeClr>
                    </a:solidFill>
                  </a:tcPr>
                </a:tc>
                <a:extLst>
                  <a:ext uri="{0D108BD9-81ED-4DB2-BD59-A6C34878D82A}">
                    <a16:rowId xmlns:a16="http://schemas.microsoft.com/office/drawing/2014/main" val="3779305250"/>
                  </a:ext>
                </a:extLst>
              </a:tr>
              <a:tr h="171043">
                <a:tc>
                  <a:txBody>
                    <a:bodyPr/>
                    <a:lstStyle/>
                    <a:p>
                      <a:pPr algn="ctr" fontAlgn="ctr"/>
                      <a:r>
                        <a:rPr lang="fo-FO" sz="1100" u="none" strike="noStrike">
                          <a:effectLst/>
                          <a:latin typeface="Comic Sans MS" panose="030F0702030302020204" pitchFamily="66" charset="0"/>
                        </a:rPr>
                        <a:t>1962</a:t>
                      </a:r>
                      <a:endParaRPr lang="fo-FO" sz="1100" b="0" i="0" u="none" strike="noStrike">
                        <a:solidFill>
                          <a:srgbClr val="000000"/>
                        </a:solidFill>
                        <a:effectLst/>
                        <a:latin typeface="Comic Sans MS" panose="030F0702030302020204" pitchFamily="66" charset="0"/>
                      </a:endParaRPr>
                    </a:p>
                  </a:txBody>
                  <a:tcPr marL="2873" marR="2873" marT="2873" marB="0" anchor="ctr">
                    <a:solidFill>
                      <a:schemeClr val="accent1">
                        <a:lumMod val="20000"/>
                        <a:lumOff val="80000"/>
                      </a:schemeClr>
                    </a:solidFill>
                  </a:tcPr>
                </a:tc>
                <a:tc>
                  <a:txBody>
                    <a:bodyPr/>
                    <a:lstStyle/>
                    <a:p>
                      <a:pPr algn="l" fontAlgn="ctr"/>
                      <a:r>
                        <a:rPr lang="fo-FO" sz="1100" b="1" u="none" strike="noStrike">
                          <a:effectLst/>
                          <a:latin typeface="Comic Sans MS" panose="030F0702030302020204" pitchFamily="66" charset="0"/>
                        </a:rPr>
                        <a:t>Annika í Dímun</a:t>
                      </a:r>
                      <a:endParaRPr lang="fo-FO" sz="1100" b="1" i="0" u="none" strike="noStrike">
                        <a:solidFill>
                          <a:srgbClr val="000000"/>
                        </a:solidFill>
                        <a:effectLst/>
                        <a:latin typeface="Comic Sans MS" panose="030F0702030302020204" pitchFamily="66" charset="0"/>
                      </a:endParaRPr>
                    </a:p>
                  </a:txBody>
                  <a:tcPr marL="2873" marR="2873" marT="2873" marB="0" anchor="ctr">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2873" marR="2873" marT="2873" marB="0" anchor="b">
                    <a:solidFill>
                      <a:schemeClr val="accent1">
                        <a:lumMod val="20000"/>
                        <a:lumOff val="80000"/>
                      </a:schemeClr>
                    </a:solidFill>
                  </a:tcPr>
                </a:tc>
                <a:tc>
                  <a:txBody>
                    <a:bodyPr/>
                    <a:lstStyle/>
                    <a:p>
                      <a:pPr algn="l" fontAlgn="b"/>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873" marR="2873" marT="2873" marB="0" anchor="b">
                    <a:solidFill>
                      <a:schemeClr val="accent1">
                        <a:lumMod val="20000"/>
                        <a:lumOff val="80000"/>
                      </a:schemeClr>
                    </a:solidFill>
                  </a:tcPr>
                </a:tc>
                <a:extLst>
                  <a:ext uri="{0D108BD9-81ED-4DB2-BD59-A6C34878D82A}">
                    <a16:rowId xmlns:a16="http://schemas.microsoft.com/office/drawing/2014/main" val="3518542456"/>
                  </a:ext>
                </a:extLst>
              </a:tr>
              <a:tr h="577219">
                <a:tc>
                  <a:txBody>
                    <a:bodyPr/>
                    <a:lstStyle/>
                    <a:p>
                      <a:pPr algn="ctr" fontAlgn="t"/>
                      <a:r>
                        <a:rPr lang="fo-FO" sz="1100" u="none" strike="noStrike" dirty="0">
                          <a:effectLst/>
                          <a:latin typeface="Comic Sans MS" panose="030F0702030302020204" pitchFamily="66" charset="0"/>
                        </a:rPr>
                        <a:t>1963</a:t>
                      </a:r>
                      <a:endParaRPr lang="fo-FO" sz="1100" b="0"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Kom ikki at málingini</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Vági</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Framførdur 5 - 7 ferðir í 1963. Leikandi: John Bertholsen, Ingeborg Petersen, Sara Eysturoy, Laura Djurhuus, Tom Vilhelm, Torleif Augustinussen, Niels Augustinussen, Eyðun Johansen og Esmi Jacobsen.</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2371812885"/>
                  </a:ext>
                </a:extLst>
              </a:tr>
              <a:tr h="288610">
                <a:tc>
                  <a:txBody>
                    <a:bodyPr/>
                    <a:lstStyle/>
                    <a:p>
                      <a:pPr algn="ctr" fontAlgn="t"/>
                      <a:r>
                        <a:rPr lang="fo-FO" sz="1100" u="none" strike="noStrike">
                          <a:effectLst/>
                          <a:latin typeface="Comic Sans MS" panose="030F0702030302020204" pitchFamily="66" charset="0"/>
                        </a:rPr>
                        <a:t>1963</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Óboðin gestur</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Vestmanna</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3010343822"/>
                  </a:ext>
                </a:extLst>
              </a:tr>
              <a:tr h="171043">
                <a:tc>
                  <a:txBody>
                    <a:bodyPr/>
                    <a:lstStyle/>
                    <a:p>
                      <a:pPr algn="ctr" fontAlgn="t"/>
                      <a:r>
                        <a:rPr lang="fo-FO" sz="1100" u="none" strike="noStrike">
                          <a:effectLst/>
                          <a:latin typeface="Comic Sans MS" panose="030F0702030302020204" pitchFamily="66" charset="0"/>
                        </a:rPr>
                        <a:t>1964</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Álvaleikur</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3501487114"/>
                  </a:ext>
                </a:extLst>
              </a:tr>
              <a:tr h="288610">
                <a:tc>
                  <a:txBody>
                    <a:bodyPr/>
                    <a:lstStyle/>
                    <a:p>
                      <a:pPr algn="ctr" fontAlgn="t"/>
                      <a:r>
                        <a:rPr lang="fo-FO" sz="1100" u="none" strike="noStrike">
                          <a:effectLst/>
                          <a:latin typeface="Comic Sans MS" panose="030F0702030302020204" pitchFamily="66" charset="0"/>
                        </a:rPr>
                        <a:t>1964</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Arsenikk og Pipar</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Vestmanna</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4156924244"/>
                  </a:ext>
                </a:extLst>
              </a:tr>
              <a:tr h="171043">
                <a:tc>
                  <a:txBody>
                    <a:bodyPr/>
                    <a:lstStyle/>
                    <a:p>
                      <a:pPr algn="ctr" fontAlgn="t"/>
                      <a:r>
                        <a:rPr lang="fo-FO" sz="1100" u="none" strike="noStrike">
                          <a:effectLst/>
                          <a:latin typeface="Comic Sans MS" panose="030F0702030302020204" pitchFamily="66" charset="0"/>
                        </a:rPr>
                        <a:t>1964</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nn-NO" sz="1100" b="1" u="none" strike="noStrike" dirty="0">
                          <a:effectLst/>
                          <a:latin typeface="Comic Sans MS" panose="030F0702030302020204" pitchFamily="66" charset="0"/>
                        </a:rPr>
                        <a:t>Best man vera sum er</a:t>
                      </a:r>
                      <a:endParaRPr lang="nn-N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Íalt 10 framførslur.</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1936040563"/>
                  </a:ext>
                </a:extLst>
              </a:tr>
              <a:tr h="577219">
                <a:tc>
                  <a:txBody>
                    <a:bodyPr/>
                    <a:lstStyle/>
                    <a:p>
                      <a:pPr algn="ctr" fontAlgn="t"/>
                      <a:r>
                        <a:rPr lang="fo-FO" sz="1100" u="none" strike="noStrike">
                          <a:effectLst/>
                          <a:latin typeface="Comic Sans MS" panose="030F0702030302020204" pitchFamily="66" charset="0"/>
                        </a:rPr>
                        <a:t>1964</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Vár</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Kvívík</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Leikandi: Hávarður Jensen, Rannvá Jensen, Eirikur Dam, Ásbjørg Jacobsen, Sunleiv Nielsen, Dánjal Joensen, Kalmar Vang, Jóna Vang og Rólant Lenvig. Framførdur um várið 1964 uml. 10 ferðir. </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4241773299"/>
                  </a:ext>
                </a:extLst>
              </a:tr>
              <a:tr h="288610">
                <a:tc>
                  <a:txBody>
                    <a:bodyPr/>
                    <a:lstStyle/>
                    <a:p>
                      <a:pPr algn="ctr" fontAlgn="t"/>
                      <a:r>
                        <a:rPr lang="fo-FO" sz="1100" u="none" strike="noStrike">
                          <a:effectLst/>
                          <a:latin typeface="Comic Sans MS" panose="030F0702030302020204" pitchFamily="66" charset="0"/>
                        </a:rPr>
                        <a:t>1964</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Ástarbrøgd</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Haldórsvík</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Framførdur 22 ferðir um heystið 1964.</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59099136"/>
                  </a:ext>
                </a:extLst>
              </a:tr>
              <a:tr h="246385">
                <a:tc>
                  <a:txBody>
                    <a:bodyPr/>
                    <a:lstStyle/>
                    <a:p>
                      <a:pPr algn="ctr" fontAlgn="t"/>
                      <a:r>
                        <a:rPr lang="fo-FO" sz="1100" u="none" strike="noStrike" dirty="0">
                          <a:effectLst/>
                          <a:latin typeface="Comic Sans MS" panose="030F0702030302020204" pitchFamily="66" charset="0"/>
                        </a:rPr>
                        <a:t>1965</a:t>
                      </a:r>
                      <a:endParaRPr lang="fo-FO" sz="1100" b="0"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nn-NO" sz="1100" b="1" u="none" strike="noStrike" dirty="0">
                          <a:effectLst/>
                          <a:latin typeface="Comic Sans MS" panose="030F0702030302020204" pitchFamily="66" charset="0"/>
                        </a:rPr>
                        <a:t>Ein </a:t>
                      </a:r>
                      <a:r>
                        <a:rPr lang="nn-NO" sz="1100" b="1" u="none" strike="noStrike" dirty="0" err="1">
                          <a:effectLst/>
                          <a:latin typeface="Comic Sans MS" panose="030F0702030302020204" pitchFamily="66" charset="0"/>
                        </a:rPr>
                        <a:t>tænari</a:t>
                      </a:r>
                      <a:r>
                        <a:rPr lang="nn-NO" sz="1100" b="1" u="none" strike="noStrike" dirty="0">
                          <a:effectLst/>
                          <a:latin typeface="Comic Sans MS" panose="030F0702030302020204" pitchFamily="66" charset="0"/>
                        </a:rPr>
                        <a:t> og </a:t>
                      </a:r>
                      <a:r>
                        <a:rPr lang="nn-NO" sz="1100" b="1" u="none" strike="noStrike" dirty="0" err="1">
                          <a:effectLst/>
                          <a:latin typeface="Comic Sans MS" panose="030F0702030302020204" pitchFamily="66" charset="0"/>
                        </a:rPr>
                        <a:t>tveir</a:t>
                      </a:r>
                      <a:r>
                        <a:rPr lang="nn-NO" sz="1100" b="1" u="none" strike="noStrike" dirty="0">
                          <a:effectLst/>
                          <a:latin typeface="Comic Sans MS" panose="030F0702030302020204" pitchFamily="66" charset="0"/>
                        </a:rPr>
                        <a:t> harrar</a:t>
                      </a:r>
                      <a:endParaRPr lang="nn-N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Vestmanna</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3657589098"/>
                  </a:ext>
                </a:extLst>
              </a:tr>
              <a:tr h="554131">
                <a:tc>
                  <a:txBody>
                    <a:bodyPr/>
                    <a:lstStyle/>
                    <a:p>
                      <a:pPr algn="ctr" fontAlgn="t"/>
                      <a:r>
                        <a:rPr lang="fo-FO" sz="1100" u="none" strike="noStrike" dirty="0">
                          <a:effectLst/>
                          <a:latin typeface="Comic Sans MS" panose="030F0702030302020204" pitchFamily="66" charset="0"/>
                        </a:rPr>
                        <a:t>1965</a:t>
                      </a:r>
                      <a:endParaRPr lang="fo-FO" sz="1100" b="0"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Álvaleikur</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Kvívík</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Leikandi: Hávarður Jensen, Dinna Olsen, Kalmar Vang, Rannvá Jensen, Sunleiv Nielsen, Dánjal Joensen, Katrin Jacobsen, Gudbjørg Madsen, Marita Madsen, Kristjan Jensen o.fl. Framførdur um várið 1965 uml. 10 ferðir. </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1771214089"/>
                  </a:ext>
                </a:extLst>
              </a:tr>
              <a:tr h="171043">
                <a:tc>
                  <a:txBody>
                    <a:bodyPr/>
                    <a:lstStyle/>
                    <a:p>
                      <a:pPr algn="ctr" fontAlgn="t"/>
                      <a:r>
                        <a:rPr lang="fo-FO" sz="1100" u="none" strike="noStrike">
                          <a:effectLst/>
                          <a:latin typeface="Comic Sans MS" panose="030F0702030302020204" pitchFamily="66" charset="0"/>
                        </a:rPr>
                        <a:t>1966</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Hjá Dalabóndanum</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Kvívík</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pt-BR" sz="1100" u="none" strike="noStrike">
                          <a:effectLst/>
                          <a:latin typeface="Comic Sans MS" panose="030F0702030302020204" pitchFamily="66" charset="0"/>
                        </a:rPr>
                        <a:t>Framførdur um várið 1966 uml. 10 ferðir. </a:t>
                      </a:r>
                      <a:endParaRPr lang="pt-BR"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730208557"/>
                  </a:ext>
                </a:extLst>
              </a:tr>
              <a:tr h="288610">
                <a:tc>
                  <a:txBody>
                    <a:bodyPr/>
                    <a:lstStyle/>
                    <a:p>
                      <a:pPr algn="ctr" fontAlgn="t"/>
                      <a:r>
                        <a:rPr lang="fo-FO" sz="1100" u="none" strike="noStrike">
                          <a:effectLst/>
                          <a:latin typeface="Comic Sans MS" panose="030F0702030302020204" pitchFamily="66" charset="0"/>
                        </a:rPr>
                        <a:t>1966</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Hin politiski kannustoyparin</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Vestmanna</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3673356135"/>
                  </a:ext>
                </a:extLst>
              </a:tr>
              <a:tr h="171043">
                <a:tc>
                  <a:txBody>
                    <a:bodyPr/>
                    <a:lstStyle/>
                    <a:p>
                      <a:pPr algn="ctr" fontAlgn="t"/>
                      <a:r>
                        <a:rPr lang="fo-FO" sz="1100" u="none" strike="noStrike">
                          <a:effectLst/>
                          <a:latin typeface="Comic Sans MS" panose="030F0702030302020204" pitchFamily="66" charset="0"/>
                        </a:rPr>
                        <a:t>1967</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Eydnulandið</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562456247"/>
                  </a:ext>
                </a:extLst>
              </a:tr>
              <a:tr h="865831">
                <a:tc>
                  <a:txBody>
                    <a:bodyPr/>
                    <a:lstStyle/>
                    <a:p>
                      <a:pPr algn="ctr" fontAlgn="t"/>
                      <a:r>
                        <a:rPr lang="fo-FO" sz="1100" u="none" strike="noStrike">
                          <a:effectLst/>
                          <a:latin typeface="Comic Sans MS" panose="030F0702030302020204" pitchFamily="66" charset="0"/>
                        </a:rPr>
                        <a:t>1967</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Hjá Dalabóndanum</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Vági</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Framførdur 23., 25., 26. og 27. februar og 6. mars í 1967. Leikandi: Solvejg Jóhansen, Torgerð Mikkelsen, Asta Mortensen, Henrikka Thomasen, Eyðun Johansen, Ragna Johansen, Torleif Augustinussen, Niels Augustinussen, Petur Vilhelm, Børge Henriksen og Bresti Ríkshamar. Framførdur fyri umleið 800 áskoðarum. </a:t>
                      </a:r>
                      <a:endParaRPr lang="fo-FO" sz="1100" b="0"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4094626720"/>
                  </a:ext>
                </a:extLst>
              </a:tr>
              <a:tr h="288610">
                <a:tc>
                  <a:txBody>
                    <a:bodyPr/>
                    <a:lstStyle/>
                    <a:p>
                      <a:pPr algn="ctr" fontAlgn="t"/>
                      <a:r>
                        <a:rPr lang="fo-FO" sz="1100" u="none" strike="noStrike">
                          <a:effectLst/>
                          <a:latin typeface="Comic Sans MS" panose="030F0702030302020204" pitchFamily="66" charset="0"/>
                        </a:rPr>
                        <a:t>1968</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Mýs og menn</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Vestmanna</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3444077455"/>
                  </a:ext>
                </a:extLst>
              </a:tr>
              <a:tr h="171043">
                <a:tc>
                  <a:txBody>
                    <a:bodyPr/>
                    <a:lstStyle/>
                    <a:p>
                      <a:pPr algn="ctr" fontAlgn="t"/>
                      <a:r>
                        <a:rPr lang="fo-FO" sz="1100" u="none" strike="noStrike">
                          <a:effectLst/>
                          <a:latin typeface="Comic Sans MS" panose="030F0702030302020204" pitchFamily="66" charset="0"/>
                        </a:rPr>
                        <a:t>1968</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Eydnulandið</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Íalt 8 framførslur. </a:t>
                      </a:r>
                      <a:endParaRPr lang="fo-FO" sz="1100" b="0"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267720811"/>
                  </a:ext>
                </a:extLst>
              </a:tr>
              <a:tr h="288610">
                <a:tc>
                  <a:txBody>
                    <a:bodyPr/>
                    <a:lstStyle/>
                    <a:p>
                      <a:pPr algn="ctr" fontAlgn="t"/>
                      <a:r>
                        <a:rPr lang="fo-FO" sz="1100" u="none" strike="noStrike">
                          <a:effectLst/>
                          <a:latin typeface="Comic Sans MS" panose="030F0702030302020204" pitchFamily="66" charset="0"/>
                        </a:rPr>
                        <a:t>1968</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Giftingarfør genta</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Haldórsvík</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nn-NO" sz="1100" u="none" strike="noStrike">
                          <a:effectLst/>
                          <a:latin typeface="Comic Sans MS" panose="030F0702030302020204" pitchFamily="66" charset="0"/>
                        </a:rPr>
                        <a:t>Framførdur 20 ferðir 1968 - 6. desember.</a:t>
                      </a:r>
                      <a:endParaRPr lang="nn-N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3307650651"/>
                  </a:ext>
                </a:extLst>
              </a:tr>
              <a:tr h="171043">
                <a:tc>
                  <a:txBody>
                    <a:bodyPr/>
                    <a:lstStyle/>
                    <a:p>
                      <a:pPr algn="ctr" fontAlgn="t"/>
                      <a:r>
                        <a:rPr lang="fo-FO" sz="1100" u="none" strike="noStrike">
                          <a:effectLst/>
                          <a:latin typeface="Comic Sans MS" panose="030F0702030302020204" pitchFamily="66" charset="0"/>
                        </a:rPr>
                        <a:t>1968</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Hjá Dalabóndanum</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2767438475"/>
                  </a:ext>
                </a:extLst>
              </a:tr>
              <a:tr h="171043">
                <a:tc>
                  <a:txBody>
                    <a:bodyPr/>
                    <a:lstStyle/>
                    <a:p>
                      <a:pPr algn="ctr" fontAlgn="t"/>
                      <a:r>
                        <a:rPr lang="fo-FO" sz="1100" u="none" strike="noStrike">
                          <a:effectLst/>
                          <a:latin typeface="Comic Sans MS" panose="030F0702030302020204" pitchFamily="66" charset="0"/>
                        </a:rPr>
                        <a:t>1969</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Eydnusælar løtur</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 </a:t>
                      </a:r>
                      <a:endParaRPr lang="fo-FO" sz="1100" b="0"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2669577509"/>
                  </a:ext>
                </a:extLst>
              </a:tr>
              <a:tr h="288610">
                <a:tc>
                  <a:txBody>
                    <a:bodyPr/>
                    <a:lstStyle/>
                    <a:p>
                      <a:pPr algn="ctr" fontAlgn="t"/>
                      <a:r>
                        <a:rPr lang="fo-FO" sz="1100" u="none" strike="noStrike">
                          <a:effectLst/>
                          <a:latin typeface="Comic Sans MS" panose="030F0702030302020204" pitchFamily="66" charset="0"/>
                        </a:rPr>
                        <a:t>1969</a:t>
                      </a:r>
                      <a:endParaRPr lang="fo-FO" sz="1100" b="0"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Jákup Sibbi</a:t>
                      </a:r>
                      <a:endParaRPr lang="fo-FO" sz="1100" b="1"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Haldórsvík</a:t>
                      </a:r>
                      <a:endParaRPr lang="fo-FO" sz="1100" b="1" i="0" u="none" strike="noStrike">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tc>
                  <a:txBody>
                    <a:bodyPr/>
                    <a:lstStyle/>
                    <a:p>
                      <a:pPr algn="l" fontAlgn="t"/>
                      <a:r>
                        <a:rPr lang="nn-NO" sz="1100" u="none" strike="noStrike" dirty="0" err="1">
                          <a:effectLst/>
                          <a:latin typeface="Comic Sans MS" panose="030F0702030302020204" pitchFamily="66" charset="0"/>
                        </a:rPr>
                        <a:t>Framførdur</a:t>
                      </a:r>
                      <a:r>
                        <a:rPr lang="nn-NO" sz="1100" u="none" strike="noStrike" dirty="0">
                          <a:effectLst/>
                          <a:latin typeface="Comic Sans MS" panose="030F0702030302020204" pitchFamily="66" charset="0"/>
                        </a:rPr>
                        <a:t> 25 </a:t>
                      </a:r>
                      <a:r>
                        <a:rPr lang="nn-NO" sz="1100" u="none" strike="noStrike" dirty="0" err="1">
                          <a:effectLst/>
                          <a:latin typeface="Comic Sans MS" panose="030F0702030302020204" pitchFamily="66" charset="0"/>
                        </a:rPr>
                        <a:t>ferðir</a:t>
                      </a:r>
                      <a:r>
                        <a:rPr lang="nn-NO" sz="1100" u="none" strike="noStrike" dirty="0">
                          <a:effectLst/>
                          <a:latin typeface="Comic Sans MS" panose="030F0702030302020204" pitchFamily="66" charset="0"/>
                        </a:rPr>
                        <a:t> 1969 - 10. </a:t>
                      </a:r>
                      <a:r>
                        <a:rPr lang="nn-NO" sz="1100" u="none" strike="noStrike" dirty="0" err="1">
                          <a:effectLst/>
                          <a:latin typeface="Comic Sans MS" panose="030F0702030302020204" pitchFamily="66" charset="0"/>
                        </a:rPr>
                        <a:t>apríl</a:t>
                      </a:r>
                      <a:r>
                        <a:rPr lang="nn-NO" sz="1100" u="none" strike="noStrike" dirty="0">
                          <a:effectLst/>
                          <a:latin typeface="Comic Sans MS" panose="030F0702030302020204" pitchFamily="66" charset="0"/>
                        </a:rPr>
                        <a:t>.</a:t>
                      </a:r>
                      <a:endParaRPr lang="nn-NO" sz="1100" b="0" i="0" u="none" strike="noStrike" dirty="0">
                        <a:solidFill>
                          <a:srgbClr val="000000"/>
                        </a:solidFill>
                        <a:effectLst/>
                        <a:latin typeface="Comic Sans MS" panose="030F0702030302020204" pitchFamily="66" charset="0"/>
                      </a:endParaRPr>
                    </a:p>
                  </a:txBody>
                  <a:tcPr marL="2873" marR="2873" marT="2873" marB="0">
                    <a:solidFill>
                      <a:schemeClr val="accent1">
                        <a:lumMod val="20000"/>
                        <a:lumOff val="80000"/>
                      </a:schemeClr>
                    </a:solidFill>
                  </a:tcPr>
                </a:tc>
                <a:extLst>
                  <a:ext uri="{0D108BD9-81ED-4DB2-BD59-A6C34878D82A}">
                    <a16:rowId xmlns:a16="http://schemas.microsoft.com/office/drawing/2014/main" val="1656117781"/>
                  </a:ext>
                </a:extLst>
              </a:tr>
            </a:tbl>
          </a:graphicData>
        </a:graphic>
      </p:graphicFrame>
    </p:spTree>
    <p:extLst>
      <p:ext uri="{BB962C8B-B14F-4D97-AF65-F5344CB8AC3E}">
        <p14:creationId xmlns:p14="http://schemas.microsoft.com/office/powerpoint/2010/main" val="151004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D8B439-F80B-E254-24A6-875423C7EB06}"/>
              </a:ext>
            </a:extLst>
          </p:cNvPr>
          <p:cNvGraphicFramePr>
            <a:graphicFrameLocks noGrp="1"/>
          </p:cNvGraphicFramePr>
          <p:nvPr>
            <p:extLst>
              <p:ext uri="{D42A27DB-BD31-4B8C-83A1-F6EECF244321}">
                <p14:modId xmlns:p14="http://schemas.microsoft.com/office/powerpoint/2010/main" val="1192303793"/>
              </p:ext>
            </p:extLst>
          </p:nvPr>
        </p:nvGraphicFramePr>
        <p:xfrm>
          <a:off x="0" y="-1"/>
          <a:ext cx="12192000" cy="6853043"/>
        </p:xfrm>
        <a:graphic>
          <a:graphicData uri="http://schemas.openxmlformats.org/drawingml/2006/table">
            <a:tbl>
              <a:tblPr>
                <a:tableStyleId>{5C22544A-7EE6-4342-B048-85BDC9FD1C3A}</a:tableStyleId>
              </a:tblPr>
              <a:tblGrid>
                <a:gridCol w="1072679">
                  <a:extLst>
                    <a:ext uri="{9D8B030D-6E8A-4147-A177-3AD203B41FA5}">
                      <a16:colId xmlns:a16="http://schemas.microsoft.com/office/drawing/2014/main" val="4246395963"/>
                    </a:ext>
                  </a:extLst>
                </a:gridCol>
                <a:gridCol w="3253013">
                  <a:extLst>
                    <a:ext uri="{9D8B030D-6E8A-4147-A177-3AD203B41FA5}">
                      <a16:colId xmlns:a16="http://schemas.microsoft.com/office/drawing/2014/main" val="328306808"/>
                    </a:ext>
                  </a:extLst>
                </a:gridCol>
                <a:gridCol w="2238633">
                  <a:extLst>
                    <a:ext uri="{9D8B030D-6E8A-4147-A177-3AD203B41FA5}">
                      <a16:colId xmlns:a16="http://schemas.microsoft.com/office/drawing/2014/main" val="4011335414"/>
                    </a:ext>
                  </a:extLst>
                </a:gridCol>
                <a:gridCol w="5627675">
                  <a:extLst>
                    <a:ext uri="{9D8B030D-6E8A-4147-A177-3AD203B41FA5}">
                      <a16:colId xmlns:a16="http://schemas.microsoft.com/office/drawing/2014/main" val="4019768958"/>
                    </a:ext>
                  </a:extLst>
                </a:gridCol>
              </a:tblGrid>
              <a:tr h="214210">
                <a:tc>
                  <a:txBody>
                    <a:bodyPr/>
                    <a:lstStyle/>
                    <a:p>
                      <a:pPr algn="ctr" fontAlgn="b"/>
                      <a:r>
                        <a:rPr lang="fo-FO" sz="1400" b="1" u="none" strike="noStrike" dirty="0">
                          <a:effectLst/>
                          <a:latin typeface="Comic Sans MS" panose="030F0702030302020204" pitchFamily="66" charset="0"/>
                        </a:rPr>
                        <a:t>Ár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Leikur</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Limafelag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tc>
                  <a:txBody>
                    <a:bodyPr/>
                    <a:lstStyle/>
                    <a:p>
                      <a:pPr algn="ctr" fontAlgn="b"/>
                      <a:r>
                        <a:rPr lang="fo-FO" sz="1400" b="1" u="none" strike="noStrike" dirty="0">
                          <a:effectLst/>
                          <a:latin typeface="Comic Sans MS" panose="030F0702030302020204" pitchFamily="66" charset="0"/>
                        </a:rPr>
                        <a:t>Frágreiðing</a:t>
                      </a:r>
                      <a:endParaRPr lang="fo-FO" sz="1400" b="1" i="0" u="none" strike="noStrike" dirty="0">
                        <a:solidFill>
                          <a:srgbClr val="000000"/>
                        </a:solidFill>
                        <a:effectLst/>
                        <a:latin typeface="Comic Sans MS" panose="030F0702030302020204" pitchFamily="66" charset="0"/>
                      </a:endParaRPr>
                    </a:p>
                  </a:txBody>
                  <a:tcPr marL="2805" marR="2805" marT="2805" marB="0" anchor="b">
                    <a:solidFill>
                      <a:schemeClr val="accent1">
                        <a:lumMod val="20000"/>
                        <a:lumOff val="80000"/>
                      </a:schemeClr>
                    </a:solidFill>
                  </a:tcPr>
                </a:tc>
                <a:extLst>
                  <a:ext uri="{0D108BD9-81ED-4DB2-BD59-A6C34878D82A}">
                    <a16:rowId xmlns:a16="http://schemas.microsoft.com/office/drawing/2014/main" val="3518607808"/>
                  </a:ext>
                </a:extLst>
              </a:tr>
              <a:tr h="283167">
                <a:tc>
                  <a:txBody>
                    <a:bodyPr/>
                    <a:lstStyle/>
                    <a:p>
                      <a:pPr algn="ctr" fontAlgn="t"/>
                      <a:r>
                        <a:rPr lang="fo-FO" sz="1100" u="none" strike="noStrike" dirty="0">
                          <a:effectLst/>
                          <a:latin typeface="Comic Sans MS" panose="030F0702030302020204" pitchFamily="66" charset="0"/>
                        </a:rPr>
                        <a:t>1969</a:t>
                      </a:r>
                      <a:endParaRPr lang="fo-FO" sz="1100" b="0"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Tá ið øll vildu giftast</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Haldórsvík</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nn-NO" sz="1100" u="none" strike="noStrike" dirty="0" err="1">
                          <a:effectLst/>
                          <a:latin typeface="Comic Sans MS" panose="030F0702030302020204" pitchFamily="66" charset="0"/>
                        </a:rPr>
                        <a:t>Framførdur</a:t>
                      </a:r>
                      <a:r>
                        <a:rPr lang="nn-NO" sz="1100" u="none" strike="noStrike" dirty="0">
                          <a:effectLst/>
                          <a:latin typeface="Comic Sans MS" panose="030F0702030302020204" pitchFamily="66" charset="0"/>
                        </a:rPr>
                        <a:t> 25 </a:t>
                      </a:r>
                      <a:r>
                        <a:rPr lang="nn-NO" sz="1100" u="none" strike="noStrike" dirty="0" err="1">
                          <a:effectLst/>
                          <a:latin typeface="Comic Sans MS" panose="030F0702030302020204" pitchFamily="66" charset="0"/>
                        </a:rPr>
                        <a:t>ferðir</a:t>
                      </a:r>
                      <a:r>
                        <a:rPr lang="nn-NO" sz="1100" u="none" strike="noStrike" dirty="0">
                          <a:effectLst/>
                          <a:latin typeface="Comic Sans MS" panose="030F0702030302020204" pitchFamily="66" charset="0"/>
                        </a:rPr>
                        <a:t> 1969 - 10. </a:t>
                      </a:r>
                      <a:r>
                        <a:rPr lang="nn-NO" sz="1100" u="none" strike="noStrike" dirty="0" err="1">
                          <a:effectLst/>
                          <a:latin typeface="Comic Sans MS" panose="030F0702030302020204" pitchFamily="66" charset="0"/>
                        </a:rPr>
                        <a:t>apríl</a:t>
                      </a:r>
                      <a:r>
                        <a:rPr lang="nn-NO" sz="1100" u="none" strike="noStrike" dirty="0">
                          <a:effectLst/>
                          <a:latin typeface="Comic Sans MS" panose="030F0702030302020204" pitchFamily="66" charset="0"/>
                        </a:rPr>
                        <a:t>.</a:t>
                      </a:r>
                      <a:endParaRPr lang="nn-NO" sz="1100" b="0"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1290977829"/>
                  </a:ext>
                </a:extLst>
              </a:tr>
              <a:tr h="168952">
                <a:tc>
                  <a:txBody>
                    <a:bodyPr/>
                    <a:lstStyle/>
                    <a:p>
                      <a:pPr algn="ctr" fontAlgn="t"/>
                      <a:r>
                        <a:rPr lang="fo-FO" sz="1100" u="none" strike="noStrike">
                          <a:effectLst/>
                          <a:latin typeface="Comic Sans MS" panose="030F0702030302020204" pitchFamily="66" charset="0"/>
                        </a:rPr>
                        <a:t>1969</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Ein hættislig roynd</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Íalt 10 framførslur.</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3498786655"/>
                  </a:ext>
                </a:extLst>
              </a:tr>
              <a:tr h="566331">
                <a:tc>
                  <a:txBody>
                    <a:bodyPr/>
                    <a:lstStyle/>
                    <a:p>
                      <a:pPr algn="ctr" fontAlgn="t"/>
                      <a:r>
                        <a:rPr lang="fo-FO" sz="1100" u="none" strike="noStrike">
                          <a:effectLst/>
                          <a:latin typeface="Comic Sans MS" panose="030F0702030302020204" pitchFamily="66" charset="0"/>
                        </a:rPr>
                        <a:t>1969</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Gift teg</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Kvívík</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Jógvan Nielsen, Anna Madsen, Dánjal Joensen, Sunleiv Nielsen, Lisa Dam, Jóhanna Jensen, Eydna Madsen og Petur Müller. Framførdur um várið 1969 einar 15 - 16 ferðir. </a:t>
                      </a:r>
                      <a:endParaRPr lang="fo-FO" sz="1100" b="0"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3942904782"/>
                  </a:ext>
                </a:extLst>
              </a:tr>
              <a:tr h="283167">
                <a:tc>
                  <a:txBody>
                    <a:bodyPr/>
                    <a:lstStyle/>
                    <a:p>
                      <a:pPr algn="ctr" fontAlgn="t"/>
                      <a:r>
                        <a:rPr lang="fo-FO" sz="1100" u="none" strike="noStrike">
                          <a:effectLst/>
                          <a:latin typeface="Comic Sans MS" panose="030F0702030302020204" pitchFamily="66" charset="0"/>
                        </a:rPr>
                        <a:t>1969</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"Hans &amp; Grete" &amp; "Reyðhetta"</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Kvívík</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Barnasjónleikir framførdir í 1969. </a:t>
                      </a:r>
                      <a:endParaRPr lang="fo-FO" sz="1100" b="0"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3946387739"/>
                  </a:ext>
                </a:extLst>
              </a:tr>
              <a:tr h="243489">
                <a:tc>
                  <a:txBody>
                    <a:bodyPr/>
                    <a:lstStyle/>
                    <a:p>
                      <a:pPr algn="ctr" fontAlgn="t"/>
                      <a:r>
                        <a:rPr lang="fo-FO" sz="1100" u="none" strike="noStrike">
                          <a:effectLst/>
                          <a:latin typeface="Comic Sans MS" panose="030F0702030302020204" pitchFamily="66" charset="0"/>
                        </a:rPr>
                        <a:t>1969</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Tú gloymdi kuffertini</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Vestmanna</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969180724"/>
                  </a:ext>
                </a:extLst>
              </a:tr>
              <a:tr h="283167">
                <a:tc>
                  <a:txBody>
                    <a:bodyPr/>
                    <a:lstStyle/>
                    <a:p>
                      <a:pPr algn="ctr" fontAlgn="t"/>
                      <a:r>
                        <a:rPr lang="fo-FO" sz="1100" u="none" strike="noStrike">
                          <a:effectLst/>
                          <a:latin typeface="Comic Sans MS" panose="030F0702030302020204" pitchFamily="66" charset="0"/>
                        </a:rPr>
                        <a:t>1970</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Menn og vápn</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Vestmanna</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2870933343"/>
                  </a:ext>
                </a:extLst>
              </a:tr>
              <a:tr h="665461">
                <a:tc>
                  <a:txBody>
                    <a:bodyPr/>
                    <a:lstStyle/>
                    <a:p>
                      <a:pPr algn="ctr" fontAlgn="t"/>
                      <a:r>
                        <a:rPr lang="fo-FO" sz="1100" u="none" strike="noStrike">
                          <a:effectLst/>
                          <a:latin typeface="Comic Sans MS" panose="030F0702030302020204" pitchFamily="66" charset="0"/>
                        </a:rPr>
                        <a:t>1970</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Erasmus Montana</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Kvívík</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Lisa Dam, Jóhanna Jensen, Viggo Johannesen, Sunleiv Nielsen, Dánjal Joensen, Jógvan Nielsen, Petur Müller, Niels Nielsen og Karin Petersen. Framførdur um várið 1970 einar 15 - 16 ferðir fyri uml. 2.500 - 3.000 áskoðarum. </a:t>
                      </a:r>
                    </a:p>
                    <a:p>
                      <a:pPr algn="l" fontAlgn="t"/>
                      <a:endParaRPr lang="fo-FO" sz="1100" b="0"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934342981"/>
                  </a:ext>
                </a:extLst>
              </a:tr>
              <a:tr h="261279">
                <a:tc>
                  <a:txBody>
                    <a:bodyPr/>
                    <a:lstStyle/>
                    <a:p>
                      <a:pPr algn="ctr" fontAlgn="t"/>
                      <a:r>
                        <a:rPr lang="fo-FO" sz="1100" u="none" strike="noStrike">
                          <a:effectLst/>
                          <a:latin typeface="Comic Sans MS" panose="030F0702030302020204" pitchFamily="66" charset="0"/>
                        </a:rPr>
                        <a:t>1970</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Eitt vakurt húskið</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Kollafirði</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Íalt 10 framførslur.</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1904957543"/>
                  </a:ext>
                </a:extLst>
              </a:tr>
              <a:tr h="283167">
                <a:tc>
                  <a:txBody>
                    <a:bodyPr/>
                    <a:lstStyle/>
                    <a:p>
                      <a:pPr algn="ctr" fontAlgn="t"/>
                      <a:r>
                        <a:rPr lang="fo-FO" sz="1100" u="none" strike="noStrike">
                          <a:effectLst/>
                          <a:latin typeface="Comic Sans MS" panose="030F0702030302020204" pitchFamily="66" charset="0"/>
                        </a:rPr>
                        <a:t>1970</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Jeppe á fjallinum</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Haldórsvík</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4008238430"/>
                  </a:ext>
                </a:extLst>
              </a:tr>
              <a:tr h="168952">
                <a:tc>
                  <a:txBody>
                    <a:bodyPr/>
                    <a:lstStyle/>
                    <a:p>
                      <a:pPr algn="ctr" fontAlgn="t"/>
                      <a:r>
                        <a:rPr lang="fo-FO" sz="1100" u="none" strike="noStrike">
                          <a:effectLst/>
                          <a:latin typeface="Comic Sans MS" panose="030F0702030302020204" pitchFamily="66" charset="0"/>
                        </a:rPr>
                        <a:t>1970</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nn-NO" sz="1100" b="1" u="none" strike="noStrike">
                          <a:effectLst/>
                          <a:latin typeface="Comic Sans MS" panose="030F0702030302020204" pitchFamily="66" charset="0"/>
                        </a:rPr>
                        <a:t>Best man vera sum er</a:t>
                      </a:r>
                      <a:endParaRPr lang="nn-N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Losjan í Gøtu</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523798665"/>
                  </a:ext>
                </a:extLst>
              </a:tr>
              <a:tr h="283167">
                <a:tc>
                  <a:txBody>
                    <a:bodyPr/>
                    <a:lstStyle/>
                    <a:p>
                      <a:pPr algn="ctr" fontAlgn="t"/>
                      <a:r>
                        <a:rPr lang="fo-FO" sz="1100" u="none" strike="noStrike">
                          <a:effectLst/>
                          <a:latin typeface="Comic Sans MS" panose="030F0702030302020204" pitchFamily="66" charset="0"/>
                        </a:rPr>
                        <a:t>1971</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Vár</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Haldórsvík</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3903085332"/>
                  </a:ext>
                </a:extLst>
              </a:tr>
              <a:tr h="283167">
                <a:tc>
                  <a:txBody>
                    <a:bodyPr/>
                    <a:lstStyle/>
                    <a:p>
                      <a:pPr algn="ctr" fontAlgn="t"/>
                      <a:r>
                        <a:rPr lang="fo-FO" sz="1100" u="none" strike="noStrike">
                          <a:effectLst/>
                          <a:latin typeface="Comic Sans MS" panose="030F0702030302020204" pitchFamily="66" charset="0"/>
                        </a:rPr>
                        <a:t>1971</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Eitt leygarkvøld á Støðlunum</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Haldórsvík</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2994487298"/>
                  </a:ext>
                </a:extLst>
              </a:tr>
              <a:tr h="168952">
                <a:tc>
                  <a:txBody>
                    <a:bodyPr/>
                    <a:lstStyle/>
                    <a:p>
                      <a:pPr algn="ctr" fontAlgn="t"/>
                      <a:r>
                        <a:rPr lang="fo-FO" sz="1100" u="none" strike="noStrike">
                          <a:effectLst/>
                          <a:latin typeface="Comic Sans MS" panose="030F0702030302020204" pitchFamily="66" charset="0"/>
                        </a:rPr>
                        <a:t>1971</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Og tó skínur sólin</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4125908544"/>
                  </a:ext>
                </a:extLst>
              </a:tr>
              <a:tr h="168952">
                <a:tc>
                  <a:txBody>
                    <a:bodyPr/>
                    <a:lstStyle/>
                    <a:p>
                      <a:pPr algn="ctr" fontAlgn="t"/>
                      <a:r>
                        <a:rPr lang="fo-FO" sz="1100" u="none" strike="noStrike">
                          <a:effectLst/>
                          <a:latin typeface="Comic Sans MS" panose="030F0702030302020204" pitchFamily="66" charset="0"/>
                        </a:rPr>
                        <a:t>1972</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Ófriðarligar tíðir</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2412557498"/>
                  </a:ext>
                </a:extLst>
              </a:tr>
              <a:tr h="168952">
                <a:tc>
                  <a:txBody>
                    <a:bodyPr/>
                    <a:lstStyle/>
                    <a:p>
                      <a:pPr algn="ctr" fontAlgn="t"/>
                      <a:r>
                        <a:rPr lang="fo-FO" sz="1100" u="none" strike="noStrike">
                          <a:effectLst/>
                          <a:latin typeface="Comic Sans MS" panose="030F0702030302020204" pitchFamily="66" charset="0"/>
                        </a:rPr>
                        <a:t>1972</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a:effectLst/>
                          <a:latin typeface="Comic Sans MS" panose="030F0702030302020204" pitchFamily="66" charset="0"/>
                        </a:rPr>
                        <a:t>Giftingarfør genta</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Kollafirði</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Íalt 15 framførslur. </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2969756721"/>
                  </a:ext>
                </a:extLst>
              </a:tr>
              <a:tr h="168952">
                <a:tc>
                  <a:txBody>
                    <a:bodyPr/>
                    <a:lstStyle/>
                    <a:p>
                      <a:pPr algn="ctr" fontAlgn="t"/>
                      <a:r>
                        <a:rPr lang="fo-FO" sz="1100" u="none" strike="noStrike">
                          <a:effectLst/>
                          <a:latin typeface="Comic Sans MS" panose="030F0702030302020204" pitchFamily="66" charset="0"/>
                        </a:rPr>
                        <a:t>1973</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Systrarnar á Kinn</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Losjan í Gøtu</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 </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1998376528"/>
                  </a:ext>
                </a:extLst>
              </a:tr>
              <a:tr h="833448">
                <a:tc>
                  <a:txBody>
                    <a:bodyPr/>
                    <a:lstStyle/>
                    <a:p>
                      <a:pPr algn="ctr" fontAlgn="t"/>
                      <a:r>
                        <a:rPr lang="fo-FO" sz="1100" u="none" strike="noStrike">
                          <a:effectLst/>
                          <a:latin typeface="Comic Sans MS" panose="030F0702030302020204" pitchFamily="66" charset="0"/>
                        </a:rPr>
                        <a:t>1973</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Jákup Sibbi</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Sjónleikir í Hvalba</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J. Gulak Jacobsen (Jákup Sibbi), Judith Olsen (Marjun), Thorbjørn Viderø (Mortan), Levi Niclasen (Óli), Mortan Vang (Sakaris), Niclas Jensen (sýslumaðurin), Kamma Vang (sýslumanskonan) og Schionning Jensen (prestur). Framført í Hvalba 5 ferðir í apríl 1973.</a:t>
                      </a:r>
                    </a:p>
                    <a:p>
                      <a:pPr algn="l" fontAlgn="t"/>
                      <a:endParaRPr lang="fo-FO" sz="1100" b="0"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1722326582"/>
                  </a:ext>
                </a:extLst>
              </a:tr>
              <a:tr h="665461">
                <a:tc>
                  <a:txBody>
                    <a:bodyPr/>
                    <a:lstStyle/>
                    <a:p>
                      <a:pPr algn="ctr" fontAlgn="t"/>
                      <a:r>
                        <a:rPr lang="fo-FO" sz="1100" u="none" strike="noStrike">
                          <a:effectLst/>
                          <a:latin typeface="Comic Sans MS" panose="030F0702030302020204" pitchFamily="66" charset="0"/>
                        </a:rPr>
                        <a:t>1973</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Læknastovan (sketch)</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Hvalba</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Høvundar: Niclas Jensen, Levi Niclasen og J. Gulak Jacobsen. Leikandi: J. Gulak Jacobsen, Niclas Jensen, Bjørg Thomsen, Kamma Vang, Schiønning Jensen, Mortan Vang og Thorbjørn Viderø. Framført í Hvalba 5 ferðir í apríl 1973.</a:t>
                      </a:r>
                    </a:p>
                    <a:p>
                      <a:pPr algn="l" fontAlgn="t"/>
                      <a:endParaRPr lang="fo-FO" sz="1100" b="0"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1072220532"/>
                  </a:ext>
                </a:extLst>
              </a:tr>
              <a:tr h="655931">
                <a:tc>
                  <a:txBody>
                    <a:bodyPr/>
                    <a:lstStyle/>
                    <a:p>
                      <a:pPr algn="ctr" fontAlgn="t"/>
                      <a:r>
                        <a:rPr lang="fo-FO" sz="1100" u="none" strike="noStrike">
                          <a:effectLst/>
                          <a:latin typeface="Comic Sans MS" panose="030F0702030302020204" pitchFamily="66" charset="0"/>
                        </a:rPr>
                        <a:t>1973/74</a:t>
                      </a:r>
                      <a:endParaRPr lang="fo-FO" sz="1100" b="0"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b="1" u="none" strike="noStrike" dirty="0">
                          <a:effectLst/>
                          <a:latin typeface="Comic Sans MS" panose="030F0702030302020204" pitchFamily="66" charset="0"/>
                        </a:rPr>
                        <a:t>Mongum brestur ætlan</a:t>
                      </a:r>
                      <a:endParaRPr lang="fo-FO" sz="1100" b="1"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a:effectLst/>
                          <a:latin typeface="Comic Sans MS" panose="030F0702030302020204" pitchFamily="66" charset="0"/>
                        </a:rPr>
                        <a:t>Sjónleikir í Hvalba</a:t>
                      </a:r>
                      <a:endParaRPr lang="fo-FO" sz="1100" b="1" i="0" u="none" strike="noStrike">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tc>
                  <a:txBody>
                    <a:bodyPr/>
                    <a:lstStyle/>
                    <a:p>
                      <a:pPr algn="l" fontAlgn="t"/>
                      <a:r>
                        <a:rPr lang="fo-FO" sz="1100" u="none" strike="noStrike" dirty="0">
                          <a:effectLst/>
                          <a:latin typeface="Comic Sans MS" panose="030F0702030302020204" pitchFamily="66" charset="0"/>
                        </a:rPr>
                        <a:t>Leikandi: Schiønning Jensen (Hanus), Niclas Jensen (Per), Vanja Skðlum (Sára í Lon), Niels P. Holm (Jógvan Skorðaklett) og Levi Niclassen (Óli við Gil). Framførdur millum jól og nýggjár 1973 í Hvalba 4 ferðir og í januar 1974 í Vági 1 ferð. </a:t>
                      </a:r>
                      <a:endParaRPr lang="fo-FO" sz="1100" b="0" i="0" u="none" strike="noStrike" dirty="0">
                        <a:solidFill>
                          <a:srgbClr val="000000"/>
                        </a:solidFill>
                        <a:effectLst/>
                        <a:latin typeface="Comic Sans MS" panose="030F0702030302020204" pitchFamily="66" charset="0"/>
                      </a:endParaRPr>
                    </a:p>
                  </a:txBody>
                  <a:tcPr marL="2854" marR="2854" marT="2854" marB="0">
                    <a:solidFill>
                      <a:schemeClr val="accent1">
                        <a:lumMod val="20000"/>
                        <a:lumOff val="80000"/>
                      </a:schemeClr>
                    </a:solidFill>
                  </a:tcPr>
                </a:tc>
                <a:extLst>
                  <a:ext uri="{0D108BD9-81ED-4DB2-BD59-A6C34878D82A}">
                    <a16:rowId xmlns:a16="http://schemas.microsoft.com/office/drawing/2014/main" val="2047487303"/>
                  </a:ext>
                </a:extLst>
              </a:tr>
            </a:tbl>
          </a:graphicData>
        </a:graphic>
      </p:graphicFrame>
    </p:spTree>
    <p:extLst>
      <p:ext uri="{BB962C8B-B14F-4D97-AF65-F5344CB8AC3E}">
        <p14:creationId xmlns:p14="http://schemas.microsoft.com/office/powerpoint/2010/main" val="4095573235"/>
      </p:ext>
    </p:extLst>
  </p:cSld>
  <p:clrMapOvr>
    <a:masterClrMapping/>
  </p:clrMapOvr>
</p:sld>
</file>

<file path=ppt/theme/theme1.xml><?xml version="1.0" encoding="utf-8"?>
<a:theme xmlns:a="http://schemas.openxmlformats.org/drawingml/2006/main" name="Pensel">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399869_TF89080264_Win32.potx" id="{042FDC3A-FF76-4E6E-A0AD-10BEC514D03B}" vid="{300F1711-CD20-4681-AE10-20CBE3ADD760}"/>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FCC198-DBFA-46B2-A241-8E3888E6367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DCE9DA-F7FD-45FA-83B7-D9813A442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{024B443F-014A-4A6E-AE17-0854C50A0AED}tf89080264_win32</Template>
  <TotalTime>559</TotalTime>
  <Words>24790</Words>
  <Application>Microsoft Office PowerPoint</Application>
  <PresentationFormat>Widescreen</PresentationFormat>
  <Paragraphs>1887</Paragraphs>
  <Slides>47</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Calibri</vt:lpstr>
      <vt:lpstr>Century Gothic</vt:lpstr>
      <vt:lpstr>Comic Sans MS</vt:lpstr>
      <vt:lpstr>Elephant</vt:lpstr>
      <vt:lpstr>Times New Roman</vt:lpstr>
      <vt:lpstr>Tw Cen MT</vt:lpstr>
      <vt:lpstr>Pensel</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maf maf</dc:creator>
  <cp:lastModifiedBy>maf maf</cp:lastModifiedBy>
  <cp:revision>91</cp:revision>
  <dcterms:created xsi:type="dcterms:W3CDTF">2024-04-09T09:33:12Z</dcterms:created>
  <dcterms:modified xsi:type="dcterms:W3CDTF">2024-04-10T13:14:51Z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